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40"/>
  </p:notesMasterIdLst>
  <p:handoutMasterIdLst>
    <p:handoutMasterId r:id="rId41"/>
  </p:handoutMasterIdLst>
  <p:sldIdLst>
    <p:sldId id="256" r:id="rId5"/>
    <p:sldId id="270" r:id="rId6"/>
    <p:sldId id="262" r:id="rId7"/>
    <p:sldId id="295" r:id="rId8"/>
    <p:sldId id="271" r:id="rId9"/>
    <p:sldId id="286" r:id="rId10"/>
    <p:sldId id="298" r:id="rId11"/>
    <p:sldId id="287" r:id="rId12"/>
    <p:sldId id="288" r:id="rId13"/>
    <p:sldId id="289" r:id="rId14"/>
    <p:sldId id="290" r:id="rId15"/>
    <p:sldId id="291" r:id="rId16"/>
    <p:sldId id="274" r:id="rId17"/>
    <p:sldId id="275" r:id="rId18"/>
    <p:sldId id="276" r:id="rId19"/>
    <p:sldId id="277" r:id="rId20"/>
    <p:sldId id="278" r:id="rId21"/>
    <p:sldId id="292" r:id="rId22"/>
    <p:sldId id="300" r:id="rId23"/>
    <p:sldId id="285" r:id="rId24"/>
    <p:sldId id="279" r:id="rId25"/>
    <p:sldId id="301" r:id="rId26"/>
    <p:sldId id="302" r:id="rId27"/>
    <p:sldId id="304" r:id="rId28"/>
    <p:sldId id="303" r:id="rId29"/>
    <p:sldId id="283" r:id="rId30"/>
    <p:sldId id="294" r:id="rId31"/>
    <p:sldId id="305" r:id="rId32"/>
    <p:sldId id="284" r:id="rId33"/>
    <p:sldId id="293" r:id="rId34"/>
    <p:sldId id="281" r:id="rId35"/>
    <p:sldId id="296" r:id="rId36"/>
    <p:sldId id="297" r:id="rId37"/>
    <p:sldId id="282" r:id="rId38"/>
    <p:sldId id="2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EBE"/>
    <a:srgbClr val="FFFFFF"/>
    <a:srgbClr val="F4EA9A"/>
    <a:srgbClr val="7ACFF5"/>
    <a:srgbClr val="7EBDAD"/>
    <a:srgbClr val="7571BD"/>
    <a:srgbClr val="6188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4BC2E5-B753-4063-5134-BE28E45B8AD3}" v="1" dt="2024-04-16T09:07:54.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Fernandez" userId="796ecc16-0245-451b-b4f6-8423c0e4988b" providerId="ADAL" clId="{4189E769-63FF-4687-AAB1-3638B1F4ECF8}"/>
    <pc:docChg chg="undo redo custSel addSld delSld modSld sldOrd">
      <pc:chgData name="Sara Fernandez" userId="796ecc16-0245-451b-b4f6-8423c0e4988b" providerId="ADAL" clId="{4189E769-63FF-4687-AAB1-3638B1F4ECF8}" dt="2024-04-12T13:47:46.773" v="9201" actId="14826"/>
      <pc:docMkLst>
        <pc:docMk/>
      </pc:docMkLst>
      <pc:sldChg chg="modSp mod">
        <pc:chgData name="Sara Fernandez" userId="796ecc16-0245-451b-b4f6-8423c0e4988b" providerId="ADAL" clId="{4189E769-63FF-4687-AAB1-3638B1F4ECF8}" dt="2024-04-03T14:55:39.645" v="4" actId="6549"/>
        <pc:sldMkLst>
          <pc:docMk/>
          <pc:sldMk cId="3442145712" sldId="256"/>
        </pc:sldMkLst>
        <pc:spChg chg="mod">
          <ac:chgData name="Sara Fernandez" userId="796ecc16-0245-451b-b4f6-8423c0e4988b" providerId="ADAL" clId="{4189E769-63FF-4687-AAB1-3638B1F4ECF8}" dt="2024-04-03T14:55:39.645" v="4" actId="6549"/>
          <ac:spMkLst>
            <pc:docMk/>
            <pc:sldMk cId="3442145712" sldId="256"/>
            <ac:spMk id="2" creationId="{9380C31B-11C4-408C-91EA-EA3A23E02E0A}"/>
          </ac:spMkLst>
        </pc:spChg>
      </pc:sldChg>
      <pc:sldChg chg="modSp mod">
        <pc:chgData name="Sara Fernandez" userId="796ecc16-0245-451b-b4f6-8423c0e4988b" providerId="ADAL" clId="{4189E769-63FF-4687-AAB1-3638B1F4ECF8}" dt="2024-04-09T12:17:42.674" v="6881" actId="27636"/>
        <pc:sldMkLst>
          <pc:docMk/>
          <pc:sldMk cId="1199978806" sldId="270"/>
        </pc:sldMkLst>
        <pc:spChg chg="mod">
          <ac:chgData name="Sara Fernandez" userId="796ecc16-0245-451b-b4f6-8423c0e4988b" providerId="ADAL" clId="{4189E769-63FF-4687-AAB1-3638B1F4ECF8}" dt="2024-04-09T12:17:42.674" v="6881" actId="27636"/>
          <ac:spMkLst>
            <pc:docMk/>
            <pc:sldMk cId="1199978806" sldId="270"/>
            <ac:spMk id="5" creationId="{E35C5C5B-5806-8A4A-FAA8-03E594D58A1F}"/>
          </ac:spMkLst>
        </pc:spChg>
      </pc:sldChg>
      <pc:sldChg chg="addSp delSp modSp mod">
        <pc:chgData name="Sara Fernandez" userId="796ecc16-0245-451b-b4f6-8423c0e4988b" providerId="ADAL" clId="{4189E769-63FF-4687-AAB1-3638B1F4ECF8}" dt="2024-04-05T07:11:08.443" v="6244" actId="14826"/>
        <pc:sldMkLst>
          <pc:docMk/>
          <pc:sldMk cId="212628152" sldId="275"/>
        </pc:sldMkLst>
        <pc:spChg chg="mod">
          <ac:chgData name="Sara Fernandez" userId="796ecc16-0245-451b-b4f6-8423c0e4988b" providerId="ADAL" clId="{4189E769-63FF-4687-AAB1-3638B1F4ECF8}" dt="2024-04-04T14:21:58.876" v="6243" actId="6549"/>
          <ac:spMkLst>
            <pc:docMk/>
            <pc:sldMk cId="212628152" sldId="275"/>
            <ac:spMk id="3" creationId="{24ABCA95-CDA9-FF8F-873D-1615449EC8D5}"/>
          </ac:spMkLst>
        </pc:spChg>
        <pc:picChg chg="del">
          <ac:chgData name="Sara Fernandez" userId="796ecc16-0245-451b-b4f6-8423c0e4988b" providerId="ADAL" clId="{4189E769-63FF-4687-AAB1-3638B1F4ECF8}" dt="2024-04-04T14:21:46.170" v="6225" actId="478"/>
          <ac:picMkLst>
            <pc:docMk/>
            <pc:sldMk cId="212628152" sldId="275"/>
            <ac:picMk id="4" creationId="{2F706210-8D49-4560-AAE5-D1F9396EDF53}"/>
          </ac:picMkLst>
        </pc:picChg>
        <pc:picChg chg="add mod">
          <ac:chgData name="Sara Fernandez" userId="796ecc16-0245-451b-b4f6-8423c0e4988b" providerId="ADAL" clId="{4189E769-63FF-4687-AAB1-3638B1F4ECF8}" dt="2024-04-05T07:11:08.443" v="6244" actId="14826"/>
          <ac:picMkLst>
            <pc:docMk/>
            <pc:sldMk cId="212628152" sldId="275"/>
            <ac:picMk id="6" creationId="{3F882111-5D5A-248B-55B8-EFBC7A6A80AD}"/>
          </ac:picMkLst>
        </pc:picChg>
      </pc:sldChg>
      <pc:sldChg chg="addSp delSp modSp mod">
        <pc:chgData name="Sara Fernandez" userId="796ecc16-0245-451b-b4f6-8423c0e4988b" providerId="ADAL" clId="{4189E769-63FF-4687-AAB1-3638B1F4ECF8}" dt="2024-04-12T12:38:11.771" v="9200" actId="790"/>
        <pc:sldMkLst>
          <pc:docMk/>
          <pc:sldMk cId="1748719170" sldId="281"/>
        </pc:sldMkLst>
        <pc:spChg chg="del">
          <ac:chgData name="Sara Fernandez" userId="796ecc16-0245-451b-b4f6-8423c0e4988b" providerId="ADAL" clId="{4189E769-63FF-4687-AAB1-3638B1F4ECF8}" dt="2024-04-09T12:32:58.080" v="7730" actId="478"/>
          <ac:spMkLst>
            <pc:docMk/>
            <pc:sldMk cId="1748719170" sldId="281"/>
            <ac:spMk id="2" creationId="{AFEF0BC5-11D6-DFBD-A113-960DB2DCA3D4}"/>
          </ac:spMkLst>
        </pc:spChg>
        <pc:spChg chg="mod">
          <ac:chgData name="Sara Fernandez" userId="796ecc16-0245-451b-b4f6-8423c0e4988b" providerId="ADAL" clId="{4189E769-63FF-4687-AAB1-3638B1F4ECF8}" dt="2024-04-12T12:36:00.973" v="9194" actId="790"/>
          <ac:spMkLst>
            <pc:docMk/>
            <pc:sldMk cId="1748719170" sldId="281"/>
            <ac:spMk id="17" creationId="{0ADFF584-41D3-8D2A-EB29-69E3738AADCE}"/>
          </ac:spMkLst>
        </pc:spChg>
        <pc:spChg chg="mod">
          <ac:chgData name="Sara Fernandez" userId="796ecc16-0245-451b-b4f6-8423c0e4988b" providerId="ADAL" clId="{4189E769-63FF-4687-AAB1-3638B1F4ECF8}" dt="2024-04-12T12:36:20.466" v="9197" actId="790"/>
          <ac:spMkLst>
            <pc:docMk/>
            <pc:sldMk cId="1748719170" sldId="281"/>
            <ac:spMk id="21" creationId="{9C95FD25-1FF8-9DC0-0361-3F9ECFFB0F13}"/>
          </ac:spMkLst>
        </pc:spChg>
        <pc:spChg chg="add del mod">
          <ac:chgData name="Sara Fernandez" userId="796ecc16-0245-451b-b4f6-8423c0e4988b" providerId="ADAL" clId="{4189E769-63FF-4687-AAB1-3638B1F4ECF8}" dt="2024-04-09T12:33:00.532" v="7731" actId="478"/>
          <ac:spMkLst>
            <pc:docMk/>
            <pc:sldMk cId="1748719170" sldId="281"/>
            <ac:spMk id="28" creationId="{2EBB54AD-734C-1FE0-4784-92400026F7E5}"/>
          </ac:spMkLst>
        </pc:spChg>
        <pc:spChg chg="mod">
          <ac:chgData name="Sara Fernandez" userId="796ecc16-0245-451b-b4f6-8423c0e4988b" providerId="ADAL" clId="{4189E769-63FF-4687-AAB1-3638B1F4ECF8}" dt="2024-04-12T12:38:11.771" v="9200" actId="790"/>
          <ac:spMkLst>
            <pc:docMk/>
            <pc:sldMk cId="1748719170" sldId="281"/>
            <ac:spMk id="36" creationId="{EBCCCB01-7571-AD83-2E55-07C1E3D7D270}"/>
          </ac:spMkLst>
        </pc:spChg>
        <pc:spChg chg="mod">
          <ac:chgData name="Sara Fernandez" userId="796ecc16-0245-451b-b4f6-8423c0e4988b" providerId="ADAL" clId="{4189E769-63FF-4687-AAB1-3638B1F4ECF8}" dt="2024-04-12T12:36:34.667" v="9198" actId="790"/>
          <ac:spMkLst>
            <pc:docMk/>
            <pc:sldMk cId="1748719170" sldId="281"/>
            <ac:spMk id="40" creationId="{F45191B1-4CBA-8BE6-6BA6-056256B7F32D}"/>
          </ac:spMkLst>
        </pc:spChg>
        <pc:spChg chg="mod">
          <ac:chgData name="Sara Fernandez" userId="796ecc16-0245-451b-b4f6-8423c0e4988b" providerId="ADAL" clId="{4189E769-63FF-4687-AAB1-3638B1F4ECF8}" dt="2024-04-12T12:36:34.667" v="9198" actId="790"/>
          <ac:spMkLst>
            <pc:docMk/>
            <pc:sldMk cId="1748719170" sldId="281"/>
            <ac:spMk id="43" creationId="{5AC49083-099E-C1CF-6648-E89706A2AD5A}"/>
          </ac:spMkLst>
        </pc:spChg>
        <pc:spChg chg="mod">
          <ac:chgData name="Sara Fernandez" userId="796ecc16-0245-451b-b4f6-8423c0e4988b" providerId="ADAL" clId="{4189E769-63FF-4687-AAB1-3638B1F4ECF8}" dt="2024-04-12T12:36:34.667" v="9198" actId="790"/>
          <ac:spMkLst>
            <pc:docMk/>
            <pc:sldMk cId="1748719170" sldId="281"/>
            <ac:spMk id="53" creationId="{F36535D1-F28F-2898-C302-9971FE13A98F}"/>
          </ac:spMkLst>
        </pc:spChg>
        <pc:spChg chg="mod">
          <ac:chgData name="Sara Fernandez" userId="796ecc16-0245-451b-b4f6-8423c0e4988b" providerId="ADAL" clId="{4189E769-63FF-4687-AAB1-3638B1F4ECF8}" dt="2024-04-12T12:36:41.236" v="9199" actId="790"/>
          <ac:spMkLst>
            <pc:docMk/>
            <pc:sldMk cId="1748719170" sldId="281"/>
            <ac:spMk id="57" creationId="{B2FB20F7-DA4B-2CE8-EA4B-9CF088BB09BB}"/>
          </ac:spMkLst>
        </pc:spChg>
        <pc:spChg chg="mod">
          <ac:chgData name="Sara Fernandez" userId="796ecc16-0245-451b-b4f6-8423c0e4988b" providerId="ADAL" clId="{4189E769-63FF-4687-AAB1-3638B1F4ECF8}" dt="2024-04-12T12:36:07.365" v="9195" actId="790"/>
          <ac:spMkLst>
            <pc:docMk/>
            <pc:sldMk cId="1748719170" sldId="281"/>
            <ac:spMk id="70" creationId="{978917E7-AB5D-3A4E-AD71-8190EA4DF646}"/>
          </ac:spMkLst>
        </pc:spChg>
        <pc:spChg chg="mod">
          <ac:chgData name="Sara Fernandez" userId="796ecc16-0245-451b-b4f6-8423c0e4988b" providerId="ADAL" clId="{4189E769-63FF-4687-AAB1-3638B1F4ECF8}" dt="2024-04-12T12:36:34.667" v="9198" actId="790"/>
          <ac:spMkLst>
            <pc:docMk/>
            <pc:sldMk cId="1748719170" sldId="281"/>
            <ac:spMk id="71" creationId="{8BF1F7A5-4B41-5938-EBD6-D01F10156721}"/>
          </ac:spMkLst>
        </pc:spChg>
        <pc:spChg chg="mod">
          <ac:chgData name="Sara Fernandez" userId="796ecc16-0245-451b-b4f6-8423c0e4988b" providerId="ADAL" clId="{4189E769-63FF-4687-AAB1-3638B1F4ECF8}" dt="2024-04-12T12:36:13.414" v="9196" actId="790"/>
          <ac:spMkLst>
            <pc:docMk/>
            <pc:sldMk cId="1748719170" sldId="281"/>
            <ac:spMk id="72" creationId="{E4D4E273-D912-8E14-473A-4CE95100FC38}"/>
          </ac:spMkLst>
        </pc:spChg>
        <pc:spChg chg="mod">
          <ac:chgData name="Sara Fernandez" userId="796ecc16-0245-451b-b4f6-8423c0e4988b" providerId="ADAL" clId="{4189E769-63FF-4687-AAB1-3638B1F4ECF8}" dt="2024-04-12T12:36:34.667" v="9198" actId="790"/>
          <ac:spMkLst>
            <pc:docMk/>
            <pc:sldMk cId="1748719170" sldId="281"/>
            <ac:spMk id="73" creationId="{38697CE9-F8DE-3F26-9B2F-7DC914FB111A}"/>
          </ac:spMkLst>
        </pc:spChg>
        <pc:spChg chg="mod">
          <ac:chgData name="Sara Fernandez" userId="796ecc16-0245-451b-b4f6-8423c0e4988b" providerId="ADAL" clId="{4189E769-63FF-4687-AAB1-3638B1F4ECF8}" dt="2024-04-12T12:36:34.667" v="9198" actId="790"/>
          <ac:spMkLst>
            <pc:docMk/>
            <pc:sldMk cId="1748719170" sldId="281"/>
            <ac:spMk id="74" creationId="{CF777BE0-22E1-AFCE-11D0-C1C80B4E7325}"/>
          </ac:spMkLst>
        </pc:spChg>
        <pc:spChg chg="mod">
          <ac:chgData name="Sara Fernandez" userId="796ecc16-0245-451b-b4f6-8423c0e4988b" providerId="ADAL" clId="{4189E769-63FF-4687-AAB1-3638B1F4ECF8}" dt="2024-04-12T12:36:34.667" v="9198" actId="790"/>
          <ac:spMkLst>
            <pc:docMk/>
            <pc:sldMk cId="1748719170" sldId="281"/>
            <ac:spMk id="75" creationId="{E9C0A766-F710-A670-E8B0-2B85F7AE76F2}"/>
          </ac:spMkLst>
        </pc:spChg>
        <pc:grpChg chg="del">
          <ac:chgData name="Sara Fernandez" userId="796ecc16-0245-451b-b4f6-8423c0e4988b" providerId="ADAL" clId="{4189E769-63FF-4687-AAB1-3638B1F4ECF8}" dt="2024-04-05T11:14:25.750" v="6649" actId="478"/>
          <ac:grpSpMkLst>
            <pc:docMk/>
            <pc:sldMk cId="1748719170" sldId="281"/>
            <ac:grpSpMk id="26" creationId="{3CECC5C7-BAB6-9C11-53C9-444950C7D759}"/>
          </ac:grpSpMkLst>
        </pc:grpChg>
        <pc:cxnChg chg="mod topLvl">
          <ac:chgData name="Sara Fernandez" userId="796ecc16-0245-451b-b4f6-8423c0e4988b" providerId="ADAL" clId="{4189E769-63FF-4687-AAB1-3638B1F4ECF8}" dt="2024-04-05T11:14:33.905" v="6652" actId="14100"/>
          <ac:cxnSpMkLst>
            <pc:docMk/>
            <pc:sldMk cId="1748719170" sldId="281"/>
            <ac:cxnSpMk id="27" creationId="{E4B236E4-5DA8-9A66-B6C7-2E47665A6FA8}"/>
          </ac:cxnSpMkLst>
        </pc:cxnChg>
        <pc:cxnChg chg="del topLvl">
          <ac:chgData name="Sara Fernandez" userId="796ecc16-0245-451b-b4f6-8423c0e4988b" providerId="ADAL" clId="{4189E769-63FF-4687-AAB1-3638B1F4ECF8}" dt="2024-04-05T11:14:25.750" v="6649" actId="478"/>
          <ac:cxnSpMkLst>
            <pc:docMk/>
            <pc:sldMk cId="1748719170" sldId="281"/>
            <ac:cxnSpMk id="28" creationId="{C29624BE-A211-0F2F-1293-A50F4C47A11A}"/>
          </ac:cxnSpMkLst>
        </pc:cxnChg>
      </pc:sldChg>
      <pc:sldChg chg="addSp delSp modSp mod">
        <pc:chgData name="Sara Fernandez" userId="796ecc16-0245-451b-b4f6-8423c0e4988b" providerId="ADAL" clId="{4189E769-63FF-4687-AAB1-3638B1F4ECF8}" dt="2024-04-10T08:39:34.567" v="8766" actId="14100"/>
        <pc:sldMkLst>
          <pc:docMk/>
          <pc:sldMk cId="1635888401" sldId="282"/>
        </pc:sldMkLst>
        <pc:spChg chg="mod">
          <ac:chgData name="Sara Fernandez" userId="796ecc16-0245-451b-b4f6-8423c0e4988b" providerId="ADAL" clId="{4189E769-63FF-4687-AAB1-3638B1F4ECF8}" dt="2024-04-10T08:39:34.567" v="8766" actId="14100"/>
          <ac:spMkLst>
            <pc:docMk/>
            <pc:sldMk cId="1635888401" sldId="282"/>
            <ac:spMk id="3" creationId="{E6AC50B2-4B4F-4C28-B73A-024FB7218417}"/>
          </ac:spMkLst>
        </pc:spChg>
        <pc:spChg chg="add del mod">
          <ac:chgData name="Sara Fernandez" userId="796ecc16-0245-451b-b4f6-8423c0e4988b" providerId="ADAL" clId="{4189E769-63FF-4687-AAB1-3638B1F4ECF8}" dt="2024-04-09T12:33:35.642" v="7847" actId="478"/>
          <ac:spMkLst>
            <pc:docMk/>
            <pc:sldMk cId="1635888401" sldId="282"/>
            <ac:spMk id="5" creationId="{C6DB282A-4431-BA35-8F20-36E870EBDB47}"/>
          </ac:spMkLst>
        </pc:spChg>
      </pc:sldChg>
      <pc:sldChg chg="modSp mod">
        <pc:chgData name="Sara Fernandez" userId="796ecc16-0245-451b-b4f6-8423c0e4988b" providerId="ADAL" clId="{4189E769-63FF-4687-AAB1-3638B1F4ECF8}" dt="2024-04-09T09:12:49.958" v="6828" actId="20577"/>
        <pc:sldMkLst>
          <pc:docMk/>
          <pc:sldMk cId="3969761024" sldId="283"/>
        </pc:sldMkLst>
        <pc:spChg chg="mod">
          <ac:chgData name="Sara Fernandez" userId="796ecc16-0245-451b-b4f6-8423c0e4988b" providerId="ADAL" clId="{4189E769-63FF-4687-AAB1-3638B1F4ECF8}" dt="2024-04-09T09:12:49.958" v="6828" actId="20577"/>
          <ac:spMkLst>
            <pc:docMk/>
            <pc:sldMk cId="3969761024" sldId="283"/>
            <ac:spMk id="7" creationId="{98C3D1BD-F60F-923F-A657-7F9497E3A82A}"/>
          </ac:spMkLst>
        </pc:spChg>
      </pc:sldChg>
      <pc:sldChg chg="modNotesTx">
        <pc:chgData name="Sara Fernandez" userId="796ecc16-0245-451b-b4f6-8423c0e4988b" providerId="ADAL" clId="{4189E769-63FF-4687-AAB1-3638B1F4ECF8}" dt="2024-04-11T09:23:05.200" v="8787" actId="20577"/>
        <pc:sldMkLst>
          <pc:docMk/>
          <pc:sldMk cId="3867783098" sldId="284"/>
        </pc:sldMkLst>
      </pc:sldChg>
      <pc:sldChg chg="modSp mod">
        <pc:chgData name="Sara Fernandez" userId="796ecc16-0245-451b-b4f6-8423c0e4988b" providerId="ADAL" clId="{4189E769-63FF-4687-AAB1-3638B1F4ECF8}" dt="2024-04-12T13:47:46.773" v="9201" actId="14826"/>
        <pc:sldMkLst>
          <pc:docMk/>
          <pc:sldMk cId="1437699123" sldId="285"/>
        </pc:sldMkLst>
        <pc:spChg chg="mod">
          <ac:chgData name="Sara Fernandez" userId="796ecc16-0245-451b-b4f6-8423c0e4988b" providerId="ADAL" clId="{4189E769-63FF-4687-AAB1-3638B1F4ECF8}" dt="2024-04-05T07:16:39.698" v="6247" actId="790"/>
          <ac:spMkLst>
            <pc:docMk/>
            <pc:sldMk cId="1437699123" sldId="285"/>
            <ac:spMk id="11" creationId="{D4D001D5-06F8-DEA7-8445-6F12BEC9E9EA}"/>
          </ac:spMkLst>
        </pc:spChg>
        <pc:picChg chg="mod">
          <ac:chgData name="Sara Fernandez" userId="796ecc16-0245-451b-b4f6-8423c0e4988b" providerId="ADAL" clId="{4189E769-63FF-4687-AAB1-3638B1F4ECF8}" dt="2024-04-12T13:47:46.773" v="9201" actId="14826"/>
          <ac:picMkLst>
            <pc:docMk/>
            <pc:sldMk cId="1437699123" sldId="285"/>
            <ac:picMk id="13" creationId="{2A12B977-325F-7974-D6D4-9DC71EB859CD}"/>
          </ac:picMkLst>
        </pc:picChg>
      </pc:sldChg>
      <pc:sldChg chg="modSp mod">
        <pc:chgData name="Sara Fernandez" userId="796ecc16-0245-451b-b4f6-8423c0e4988b" providerId="ADAL" clId="{4189E769-63FF-4687-AAB1-3638B1F4ECF8}" dt="2024-04-05T07:34:27.660" v="6441" actId="20577"/>
        <pc:sldMkLst>
          <pc:docMk/>
          <pc:sldMk cId="2122329106" sldId="286"/>
        </pc:sldMkLst>
        <pc:spChg chg="mod">
          <ac:chgData name="Sara Fernandez" userId="796ecc16-0245-451b-b4f6-8423c0e4988b" providerId="ADAL" clId="{4189E769-63FF-4687-AAB1-3638B1F4ECF8}" dt="2024-04-05T07:34:27.660" v="6441" actId="20577"/>
          <ac:spMkLst>
            <pc:docMk/>
            <pc:sldMk cId="2122329106" sldId="286"/>
            <ac:spMk id="5" creationId="{03AD9B00-0C5A-72EC-844E-61CFE89B9EDD}"/>
          </ac:spMkLst>
        </pc:spChg>
        <pc:picChg chg="mod">
          <ac:chgData name="Sara Fernandez" userId="796ecc16-0245-451b-b4f6-8423c0e4988b" providerId="ADAL" clId="{4189E769-63FF-4687-AAB1-3638B1F4ECF8}" dt="2024-04-04T09:27:18.520" v="3698" actId="1076"/>
          <ac:picMkLst>
            <pc:docMk/>
            <pc:sldMk cId="2122329106" sldId="286"/>
            <ac:picMk id="2050" creationId="{4C397D76-93E3-4DC9-1474-D33565069EEE}"/>
          </ac:picMkLst>
        </pc:picChg>
      </pc:sldChg>
      <pc:sldChg chg="delSp modSp mod">
        <pc:chgData name="Sara Fernandez" userId="796ecc16-0245-451b-b4f6-8423c0e4988b" providerId="ADAL" clId="{4189E769-63FF-4687-AAB1-3638B1F4ECF8}" dt="2024-04-04T09:36:24.182" v="3765" actId="790"/>
        <pc:sldMkLst>
          <pc:docMk/>
          <pc:sldMk cId="3946436402" sldId="287"/>
        </pc:sldMkLst>
        <pc:spChg chg="mod">
          <ac:chgData name="Sara Fernandez" userId="796ecc16-0245-451b-b4f6-8423c0e4988b" providerId="ADAL" clId="{4189E769-63FF-4687-AAB1-3638B1F4ECF8}" dt="2024-04-04T09:36:24.182" v="3765" actId="790"/>
          <ac:spMkLst>
            <pc:docMk/>
            <pc:sldMk cId="3946436402" sldId="287"/>
            <ac:spMk id="8" creationId="{5C5536B6-C174-9D41-25DF-BB218717C7F5}"/>
          </ac:spMkLst>
        </pc:spChg>
        <pc:spChg chg="mod">
          <ac:chgData name="Sara Fernandez" userId="796ecc16-0245-451b-b4f6-8423c0e4988b" providerId="ADAL" clId="{4189E769-63FF-4687-AAB1-3638B1F4ECF8}" dt="2024-04-03T15:22:27.705" v="847" actId="1076"/>
          <ac:spMkLst>
            <pc:docMk/>
            <pc:sldMk cId="3946436402" sldId="287"/>
            <ac:spMk id="9" creationId="{C3CA1DA2-322B-2897-B54B-9894C1AC9FA4}"/>
          </ac:spMkLst>
        </pc:spChg>
        <pc:spChg chg="del">
          <ac:chgData name="Sara Fernandez" userId="796ecc16-0245-451b-b4f6-8423c0e4988b" providerId="ADAL" clId="{4189E769-63FF-4687-AAB1-3638B1F4ECF8}" dt="2024-04-03T15:22:23.969" v="846" actId="478"/>
          <ac:spMkLst>
            <pc:docMk/>
            <pc:sldMk cId="3946436402" sldId="287"/>
            <ac:spMk id="11" creationId="{7C8132A7-058C-F0ED-864D-03064DCA5BAC}"/>
          </ac:spMkLst>
        </pc:spChg>
      </pc:sldChg>
      <pc:sldChg chg="modSp mod">
        <pc:chgData name="Sara Fernandez" userId="796ecc16-0245-451b-b4f6-8423c0e4988b" providerId="ADAL" clId="{4189E769-63FF-4687-AAB1-3638B1F4ECF8}" dt="2024-04-03T15:46:45.644" v="1395" actId="14100"/>
        <pc:sldMkLst>
          <pc:docMk/>
          <pc:sldMk cId="3074002097" sldId="289"/>
        </pc:sldMkLst>
        <pc:spChg chg="mod">
          <ac:chgData name="Sara Fernandez" userId="796ecc16-0245-451b-b4f6-8423c0e4988b" providerId="ADAL" clId="{4189E769-63FF-4687-AAB1-3638B1F4ECF8}" dt="2024-04-03T15:46:45.644" v="1395" actId="14100"/>
          <ac:spMkLst>
            <pc:docMk/>
            <pc:sldMk cId="3074002097" sldId="289"/>
            <ac:spMk id="4" creationId="{FC8F786E-4038-23CB-90B3-C5F461DC2324}"/>
          </ac:spMkLst>
        </pc:spChg>
        <pc:spChg chg="mod">
          <ac:chgData name="Sara Fernandez" userId="796ecc16-0245-451b-b4f6-8423c0e4988b" providerId="ADAL" clId="{4189E769-63FF-4687-AAB1-3638B1F4ECF8}" dt="2024-04-03T15:42:22.592" v="1058" actId="20577"/>
          <ac:spMkLst>
            <pc:docMk/>
            <pc:sldMk cId="3074002097" sldId="289"/>
            <ac:spMk id="8" creationId="{5C5536B6-C174-9D41-25DF-BB218717C7F5}"/>
          </ac:spMkLst>
        </pc:spChg>
      </pc:sldChg>
      <pc:sldChg chg="mod modShow">
        <pc:chgData name="Sara Fernandez" userId="796ecc16-0245-451b-b4f6-8423c0e4988b" providerId="ADAL" clId="{4189E769-63FF-4687-AAB1-3638B1F4ECF8}" dt="2024-04-03T15:49:44.290" v="1396" actId="729"/>
        <pc:sldMkLst>
          <pc:docMk/>
          <pc:sldMk cId="4231836183" sldId="290"/>
        </pc:sldMkLst>
      </pc:sldChg>
      <pc:sldChg chg="addSp delSp modSp mod">
        <pc:chgData name="Sara Fernandez" userId="796ecc16-0245-451b-b4f6-8423c0e4988b" providerId="ADAL" clId="{4189E769-63FF-4687-AAB1-3638B1F4ECF8}" dt="2024-04-09T07:34:56.616" v="6660" actId="20577"/>
        <pc:sldMkLst>
          <pc:docMk/>
          <pc:sldMk cId="654928763" sldId="291"/>
        </pc:sldMkLst>
        <pc:spChg chg="add del mod">
          <ac:chgData name="Sara Fernandez" userId="796ecc16-0245-451b-b4f6-8423c0e4988b" providerId="ADAL" clId="{4189E769-63FF-4687-AAB1-3638B1F4ECF8}" dt="2024-04-04T12:50:28.893" v="4225" actId="478"/>
          <ac:spMkLst>
            <pc:docMk/>
            <pc:sldMk cId="654928763" sldId="291"/>
            <ac:spMk id="4" creationId="{2A199D4E-5599-6ADB-0CD4-AE7D9806BA7D}"/>
          </ac:spMkLst>
        </pc:spChg>
        <pc:spChg chg="add del mod">
          <ac:chgData name="Sara Fernandez" userId="796ecc16-0245-451b-b4f6-8423c0e4988b" providerId="ADAL" clId="{4189E769-63FF-4687-AAB1-3638B1F4ECF8}" dt="2024-04-04T12:51:58.151" v="4371" actId="478"/>
          <ac:spMkLst>
            <pc:docMk/>
            <pc:sldMk cId="654928763" sldId="291"/>
            <ac:spMk id="5" creationId="{E3CFD7E3-648B-51C0-D266-35B89B119E93}"/>
          </ac:spMkLst>
        </pc:spChg>
        <pc:spChg chg="add del mod">
          <ac:chgData name="Sara Fernandez" userId="796ecc16-0245-451b-b4f6-8423c0e4988b" providerId="ADAL" clId="{4189E769-63FF-4687-AAB1-3638B1F4ECF8}" dt="2024-04-04T12:40:38.779" v="4008" actId="478"/>
          <ac:spMkLst>
            <pc:docMk/>
            <pc:sldMk cId="654928763" sldId="291"/>
            <ac:spMk id="9" creationId="{2A566430-D88D-D02D-BEF2-804260E4F0D4}"/>
          </ac:spMkLst>
        </pc:spChg>
        <pc:spChg chg="add mod">
          <ac:chgData name="Sara Fernandez" userId="796ecc16-0245-451b-b4f6-8423c0e4988b" providerId="ADAL" clId="{4189E769-63FF-4687-AAB1-3638B1F4ECF8}" dt="2024-04-09T07:34:56.616" v="6660" actId="20577"/>
          <ac:spMkLst>
            <pc:docMk/>
            <pc:sldMk cId="654928763" sldId="291"/>
            <ac:spMk id="10" creationId="{8FF3171C-1849-C4E2-3B0A-7E6F055A73AE}"/>
          </ac:spMkLst>
        </pc:spChg>
        <pc:spChg chg="del">
          <ac:chgData name="Sara Fernandez" userId="796ecc16-0245-451b-b4f6-8423c0e4988b" providerId="ADAL" clId="{4189E769-63FF-4687-AAB1-3638B1F4ECF8}" dt="2024-04-04T12:49:40.679" v="4207" actId="478"/>
          <ac:spMkLst>
            <pc:docMk/>
            <pc:sldMk cId="654928763" sldId="291"/>
            <ac:spMk id="11" creationId="{7C8132A7-058C-F0ED-864D-03064DCA5BAC}"/>
          </ac:spMkLst>
        </pc:spChg>
        <pc:spChg chg="add mod">
          <ac:chgData name="Sara Fernandez" userId="796ecc16-0245-451b-b4f6-8423c0e4988b" providerId="ADAL" clId="{4189E769-63FF-4687-AAB1-3638B1F4ECF8}" dt="2024-04-04T13:11:38.951" v="5353" actId="20577"/>
          <ac:spMkLst>
            <pc:docMk/>
            <pc:sldMk cId="654928763" sldId="291"/>
            <ac:spMk id="12" creationId="{C85E32BC-2B2A-C163-3C60-E910171513A9}"/>
          </ac:spMkLst>
        </pc:spChg>
        <pc:graphicFrameChg chg="add mod modGraphic">
          <ac:chgData name="Sara Fernandez" userId="796ecc16-0245-451b-b4f6-8423c0e4988b" providerId="ADAL" clId="{4189E769-63FF-4687-AAB1-3638B1F4ECF8}" dt="2024-04-04T13:26:06.588" v="6224" actId="20577"/>
          <ac:graphicFrameMkLst>
            <pc:docMk/>
            <pc:sldMk cId="654928763" sldId="291"/>
            <ac:graphicFrameMk id="2" creationId="{AAEE9FED-2051-DF26-3D4D-06B0EFDA43C8}"/>
          </ac:graphicFrameMkLst>
        </pc:graphicFrameChg>
        <pc:picChg chg="mod">
          <ac:chgData name="Sara Fernandez" userId="796ecc16-0245-451b-b4f6-8423c0e4988b" providerId="ADAL" clId="{4189E769-63FF-4687-AAB1-3638B1F4ECF8}" dt="2024-04-04T12:50:15.711" v="4224" actId="1076"/>
          <ac:picMkLst>
            <pc:docMk/>
            <pc:sldMk cId="654928763" sldId="291"/>
            <ac:picMk id="3" creationId="{40AF874C-3F38-90EB-231D-431D940629CC}"/>
          </ac:picMkLst>
        </pc:picChg>
        <pc:cxnChg chg="add del mod">
          <ac:chgData name="Sara Fernandez" userId="796ecc16-0245-451b-b4f6-8423c0e4988b" providerId="ADAL" clId="{4189E769-63FF-4687-AAB1-3638B1F4ECF8}" dt="2024-04-04T12:49:48.052" v="4209" actId="478"/>
          <ac:cxnSpMkLst>
            <pc:docMk/>
            <pc:sldMk cId="654928763" sldId="291"/>
            <ac:cxnSpMk id="7" creationId="{1A201C4B-B2D2-CD82-6101-99A2CEB6ADCE}"/>
          </ac:cxnSpMkLst>
        </pc:cxnChg>
      </pc:sldChg>
      <pc:sldChg chg="modSp mod">
        <pc:chgData name="Sara Fernandez" userId="796ecc16-0245-451b-b4f6-8423c0e4988b" providerId="ADAL" clId="{4189E769-63FF-4687-AAB1-3638B1F4ECF8}" dt="2024-04-11T14:46:29.398" v="9184" actId="1076"/>
        <pc:sldMkLst>
          <pc:docMk/>
          <pc:sldMk cId="3520409078" sldId="292"/>
        </pc:sldMkLst>
        <pc:spChg chg="mod">
          <ac:chgData name="Sara Fernandez" userId="796ecc16-0245-451b-b4f6-8423c0e4988b" providerId="ADAL" clId="{4189E769-63FF-4687-AAB1-3638B1F4ECF8}" dt="2024-04-11T14:46:29.398" v="9184" actId="1076"/>
          <ac:spMkLst>
            <pc:docMk/>
            <pc:sldMk cId="3520409078" sldId="292"/>
            <ac:spMk id="3" creationId="{24ABCA95-CDA9-FF8F-873D-1615449EC8D5}"/>
          </ac:spMkLst>
        </pc:spChg>
        <pc:picChg chg="mod">
          <ac:chgData name="Sara Fernandez" userId="796ecc16-0245-451b-b4f6-8423c0e4988b" providerId="ADAL" clId="{4189E769-63FF-4687-AAB1-3638B1F4ECF8}" dt="2024-04-09T08:27:55.233" v="6709" actId="14826"/>
          <ac:picMkLst>
            <pc:docMk/>
            <pc:sldMk cId="3520409078" sldId="292"/>
            <ac:picMk id="20" creationId="{993F639B-1DB2-3734-BD7E-6180C9AB2833}"/>
          </ac:picMkLst>
        </pc:picChg>
      </pc:sldChg>
      <pc:sldChg chg="modSp mod">
        <pc:chgData name="Sara Fernandez" userId="796ecc16-0245-451b-b4f6-8423c0e4988b" providerId="ADAL" clId="{4189E769-63FF-4687-AAB1-3638B1F4ECF8}" dt="2024-04-12T12:34:24.842" v="9191" actId="790"/>
        <pc:sldMkLst>
          <pc:docMk/>
          <pc:sldMk cId="138581332" sldId="295"/>
        </pc:sldMkLst>
        <pc:spChg chg="mod">
          <ac:chgData name="Sara Fernandez" userId="796ecc16-0245-451b-b4f6-8423c0e4988b" providerId="ADAL" clId="{4189E769-63FF-4687-AAB1-3638B1F4ECF8}" dt="2024-04-12T12:34:24.842" v="9191" actId="790"/>
          <ac:spMkLst>
            <pc:docMk/>
            <pc:sldMk cId="138581332" sldId="295"/>
            <ac:spMk id="2" creationId="{5726193B-CF2C-B768-7901-9313F49EAFD9}"/>
          </ac:spMkLst>
        </pc:spChg>
        <pc:spChg chg="mod">
          <ac:chgData name="Sara Fernandez" userId="796ecc16-0245-451b-b4f6-8423c0e4988b" providerId="ADAL" clId="{4189E769-63FF-4687-AAB1-3638B1F4ECF8}" dt="2024-04-11T08:53:27.660" v="8769" actId="1076"/>
          <ac:spMkLst>
            <pc:docMk/>
            <pc:sldMk cId="138581332" sldId="295"/>
            <ac:spMk id="6" creationId="{2CA6F791-0B83-2AD0-082D-938EE02C049D}"/>
          </ac:spMkLst>
        </pc:spChg>
      </pc:sldChg>
      <pc:sldChg chg="modSp mod">
        <pc:chgData name="Sara Fernandez" userId="796ecc16-0245-451b-b4f6-8423c0e4988b" providerId="ADAL" clId="{4189E769-63FF-4687-AAB1-3638B1F4ECF8}" dt="2024-04-10T13:19:50.904" v="8767" actId="790"/>
        <pc:sldMkLst>
          <pc:docMk/>
          <pc:sldMk cId="3973578268" sldId="296"/>
        </pc:sldMkLst>
        <pc:spChg chg="mod">
          <ac:chgData name="Sara Fernandez" userId="796ecc16-0245-451b-b4f6-8423c0e4988b" providerId="ADAL" clId="{4189E769-63FF-4687-AAB1-3638B1F4ECF8}" dt="2024-04-10T13:19:50.904" v="8767" actId="790"/>
          <ac:spMkLst>
            <pc:docMk/>
            <pc:sldMk cId="3973578268" sldId="296"/>
            <ac:spMk id="3" creationId="{BB91FBF0-A8AC-2E1B-C415-FF014E93DC4D}"/>
          </ac:spMkLst>
        </pc:spChg>
      </pc:sldChg>
      <pc:sldChg chg="addSp delSp modSp mod ord">
        <pc:chgData name="Sara Fernandez" userId="796ecc16-0245-451b-b4f6-8423c0e4988b" providerId="ADAL" clId="{4189E769-63FF-4687-AAB1-3638B1F4ECF8}" dt="2024-04-05T07:15:52.301" v="6246" actId="478"/>
        <pc:sldMkLst>
          <pc:docMk/>
          <pc:sldMk cId="1096891283" sldId="297"/>
        </pc:sldMkLst>
        <pc:spChg chg="add del mod">
          <ac:chgData name="Sara Fernandez" userId="796ecc16-0245-451b-b4f6-8423c0e4988b" providerId="ADAL" clId="{4189E769-63FF-4687-AAB1-3638B1F4ECF8}" dt="2024-04-05T07:15:52.301" v="6246" actId="478"/>
          <ac:spMkLst>
            <pc:docMk/>
            <pc:sldMk cId="1096891283" sldId="297"/>
            <ac:spMk id="10" creationId="{49FC221E-2A04-1397-B71E-70356F82260C}"/>
          </ac:spMkLst>
        </pc:spChg>
        <pc:spChg chg="add mod">
          <ac:chgData name="Sara Fernandez" userId="796ecc16-0245-451b-b4f6-8423c0e4988b" providerId="ADAL" clId="{4189E769-63FF-4687-AAB1-3638B1F4ECF8}" dt="2024-04-04T09:49:45.024" v="3909" actId="1076"/>
          <ac:spMkLst>
            <pc:docMk/>
            <pc:sldMk cId="1096891283" sldId="297"/>
            <ac:spMk id="11" creationId="{2D94D504-30A6-40D3-CB27-28B1BC93F51B}"/>
          </ac:spMkLst>
        </pc:spChg>
        <pc:graphicFrameChg chg="mod modGraphic">
          <ac:chgData name="Sara Fernandez" userId="796ecc16-0245-451b-b4f6-8423c0e4988b" providerId="ADAL" clId="{4189E769-63FF-4687-AAB1-3638B1F4ECF8}" dt="2024-04-04T09:51:52.913" v="3981"/>
          <ac:graphicFrameMkLst>
            <pc:docMk/>
            <pc:sldMk cId="1096891283" sldId="297"/>
            <ac:graphicFrameMk id="8" creationId="{84B4DA85-FED5-D07C-82F0-6032C103DCC3}"/>
          </ac:graphicFrameMkLst>
        </pc:graphicFrameChg>
      </pc:sldChg>
      <pc:sldChg chg="addSp delSp modSp add mod">
        <pc:chgData name="Sara Fernandez" userId="796ecc16-0245-451b-b4f6-8423c0e4988b" providerId="ADAL" clId="{4189E769-63FF-4687-AAB1-3638B1F4ECF8}" dt="2024-04-12T12:34:15.232" v="9190" actId="790"/>
        <pc:sldMkLst>
          <pc:docMk/>
          <pc:sldMk cId="114918510" sldId="298"/>
        </pc:sldMkLst>
        <pc:spChg chg="mod">
          <ac:chgData name="Sara Fernandez" userId="796ecc16-0245-451b-b4f6-8423c0e4988b" providerId="ADAL" clId="{4189E769-63FF-4687-AAB1-3638B1F4ECF8}" dt="2024-04-12T12:34:15.232" v="9190" actId="790"/>
          <ac:spMkLst>
            <pc:docMk/>
            <pc:sldMk cId="114918510" sldId="298"/>
            <ac:spMk id="4" creationId="{450B0718-C8EE-26EE-DD7C-FDF8790CDCD2}"/>
          </ac:spMkLst>
        </pc:spChg>
        <pc:spChg chg="mod">
          <ac:chgData name="Sara Fernandez" userId="796ecc16-0245-451b-b4f6-8423c0e4988b" providerId="ADAL" clId="{4189E769-63FF-4687-AAB1-3638B1F4ECF8}" dt="2024-04-05T07:34:39.164" v="6443" actId="20577"/>
          <ac:spMkLst>
            <pc:docMk/>
            <pc:sldMk cId="114918510" sldId="298"/>
            <ac:spMk id="5" creationId="{03AD9B00-0C5A-72EC-844E-61CFE89B9EDD}"/>
          </ac:spMkLst>
        </pc:spChg>
        <pc:picChg chg="add mod">
          <ac:chgData name="Sara Fernandez" userId="796ecc16-0245-451b-b4f6-8423c0e4988b" providerId="ADAL" clId="{4189E769-63FF-4687-AAB1-3638B1F4ECF8}" dt="2024-04-04T09:27:52.088" v="3702"/>
          <ac:picMkLst>
            <pc:docMk/>
            <pc:sldMk cId="114918510" sldId="298"/>
            <ac:picMk id="2" creationId="{29CB4B36-FA8E-AFD5-C2A8-31DE7C14BB3E}"/>
          </ac:picMkLst>
        </pc:picChg>
        <pc:picChg chg="del mod">
          <ac:chgData name="Sara Fernandez" userId="796ecc16-0245-451b-b4f6-8423c0e4988b" providerId="ADAL" clId="{4189E769-63FF-4687-AAB1-3638B1F4ECF8}" dt="2024-04-04T09:27:09.536" v="3696" actId="478"/>
          <ac:picMkLst>
            <pc:docMk/>
            <pc:sldMk cId="114918510" sldId="298"/>
            <ac:picMk id="2050" creationId="{4C397D76-93E3-4DC9-1474-D33565069EEE}"/>
          </ac:picMkLst>
        </pc:picChg>
      </pc:sldChg>
      <pc:sldChg chg="new del">
        <pc:chgData name="Sara Fernandez" userId="796ecc16-0245-451b-b4f6-8423c0e4988b" providerId="ADAL" clId="{4189E769-63FF-4687-AAB1-3638B1F4ECF8}" dt="2024-04-03T15:13:55.584" v="689" actId="680"/>
        <pc:sldMkLst>
          <pc:docMk/>
          <pc:sldMk cId="3923511680" sldId="298"/>
        </pc:sldMkLst>
      </pc:sldChg>
      <pc:sldChg chg="new del">
        <pc:chgData name="Sara Fernandez" userId="796ecc16-0245-451b-b4f6-8423c0e4988b" providerId="ADAL" clId="{4189E769-63FF-4687-AAB1-3638B1F4ECF8}" dt="2024-04-09T12:17:23.661" v="6840" actId="47"/>
        <pc:sldMkLst>
          <pc:docMk/>
          <pc:sldMk cId="4092572050" sldId="299"/>
        </pc:sldMkLst>
      </pc:sldChg>
      <pc:sldChg chg="addSp modSp new del mod chgLayout">
        <pc:chgData name="Sara Fernandez" userId="796ecc16-0245-451b-b4f6-8423c0e4988b" providerId="ADAL" clId="{4189E769-63FF-4687-AAB1-3638B1F4ECF8}" dt="2024-04-05T11:32:15.790" v="6653" actId="47"/>
        <pc:sldMkLst>
          <pc:docMk/>
          <pc:sldMk cId="893193158" sldId="300"/>
        </pc:sldMkLst>
        <pc:spChg chg="add mod">
          <ac:chgData name="Sara Fernandez" userId="796ecc16-0245-451b-b4f6-8423c0e4988b" providerId="ADAL" clId="{4189E769-63FF-4687-AAB1-3638B1F4ECF8}" dt="2024-04-05T08:50:11.587" v="6638" actId="404"/>
          <ac:spMkLst>
            <pc:docMk/>
            <pc:sldMk cId="893193158" sldId="300"/>
            <ac:spMk id="2" creationId="{828C14AC-C940-F2E6-F429-1EF0B85C4F5B}"/>
          </ac:spMkLst>
        </pc:spChg>
        <pc:spChg chg="add mod">
          <ac:chgData name="Sara Fernandez" userId="796ecc16-0245-451b-b4f6-8423c0e4988b" providerId="ADAL" clId="{4189E769-63FF-4687-AAB1-3638B1F4ECF8}" dt="2024-04-05T08:50:21.597" v="6646" actId="6549"/>
          <ac:spMkLst>
            <pc:docMk/>
            <pc:sldMk cId="893193158" sldId="300"/>
            <ac:spMk id="3" creationId="{56E28D62-AA7C-3D3E-C5A9-DA8435558911}"/>
          </ac:spMkLst>
        </pc:spChg>
      </pc:sldChg>
      <pc:sldChg chg="addSp delSp modSp new mod">
        <pc:chgData name="Sara Fernandez" userId="796ecc16-0245-451b-b4f6-8423c0e4988b" providerId="ADAL" clId="{4189E769-63FF-4687-AAB1-3638B1F4ECF8}" dt="2024-04-12T12:35:23.959" v="9192" actId="790"/>
        <pc:sldMkLst>
          <pc:docMk/>
          <pc:sldMk cId="1828309385" sldId="300"/>
        </pc:sldMkLst>
        <pc:spChg chg="del">
          <ac:chgData name="Sara Fernandez" userId="796ecc16-0245-451b-b4f6-8423c0e4988b" providerId="ADAL" clId="{4189E769-63FF-4687-AAB1-3638B1F4ECF8}" dt="2024-04-09T08:05:47.751" v="6662" actId="478"/>
          <ac:spMkLst>
            <pc:docMk/>
            <pc:sldMk cId="1828309385" sldId="300"/>
            <ac:spMk id="2" creationId="{2CB6EC5C-FC2E-06AF-1396-C0FAFB0448BC}"/>
          </ac:spMkLst>
        </pc:spChg>
        <pc:spChg chg="add mod">
          <ac:chgData name="Sara Fernandez" userId="796ecc16-0245-451b-b4f6-8423c0e4988b" providerId="ADAL" clId="{4189E769-63FF-4687-AAB1-3638B1F4ECF8}" dt="2024-04-12T12:35:23.959" v="9192" actId="790"/>
          <ac:spMkLst>
            <pc:docMk/>
            <pc:sldMk cId="1828309385" sldId="300"/>
            <ac:spMk id="3" creationId="{70232BCD-B8D0-70A8-A73B-900F444821D0}"/>
          </ac:spMkLst>
        </pc:spChg>
        <pc:picChg chg="add mod">
          <ac:chgData name="Sara Fernandez" userId="796ecc16-0245-451b-b4f6-8423c0e4988b" providerId="ADAL" clId="{4189E769-63FF-4687-AAB1-3638B1F4ECF8}" dt="2024-04-09T08:32:02.938" v="6714" actId="1076"/>
          <ac:picMkLst>
            <pc:docMk/>
            <pc:sldMk cId="1828309385" sldId="300"/>
            <ac:picMk id="5" creationId="{626626BD-6902-F0CF-B6EB-B23461CA1C84}"/>
          </ac:picMkLst>
        </pc:picChg>
      </pc:sldChg>
      <pc:sldChg chg="addSp delSp modSp new mod">
        <pc:chgData name="Sara Fernandez" userId="796ecc16-0245-451b-b4f6-8423c0e4988b" providerId="ADAL" clId="{4189E769-63FF-4687-AAB1-3638B1F4ECF8}" dt="2024-04-09T08:59:21.734" v="6782" actId="732"/>
        <pc:sldMkLst>
          <pc:docMk/>
          <pc:sldMk cId="1705499205" sldId="301"/>
        </pc:sldMkLst>
        <pc:spChg chg="del">
          <ac:chgData name="Sara Fernandez" userId="796ecc16-0245-451b-b4f6-8423c0e4988b" providerId="ADAL" clId="{4189E769-63FF-4687-AAB1-3638B1F4ECF8}" dt="2024-04-09T08:34:36.650" v="6717" actId="478"/>
          <ac:spMkLst>
            <pc:docMk/>
            <pc:sldMk cId="1705499205" sldId="301"/>
            <ac:spMk id="2" creationId="{243E4906-6B61-CD9B-388A-596F1ED91727}"/>
          </ac:spMkLst>
        </pc:spChg>
        <pc:spChg chg="add mod">
          <ac:chgData name="Sara Fernandez" userId="796ecc16-0245-451b-b4f6-8423c0e4988b" providerId="ADAL" clId="{4189E769-63FF-4687-AAB1-3638B1F4ECF8}" dt="2024-04-09T08:34:45.662" v="6736" actId="20577"/>
          <ac:spMkLst>
            <pc:docMk/>
            <pc:sldMk cId="1705499205" sldId="301"/>
            <ac:spMk id="3" creationId="{5A192BEB-2208-A37D-B819-503972595A5D}"/>
          </ac:spMkLst>
        </pc:spChg>
        <pc:picChg chg="add del mod modCrop">
          <ac:chgData name="Sara Fernandez" userId="796ecc16-0245-451b-b4f6-8423c0e4988b" providerId="ADAL" clId="{4189E769-63FF-4687-AAB1-3638B1F4ECF8}" dt="2024-04-09T08:59:21.734" v="6782" actId="732"/>
          <ac:picMkLst>
            <pc:docMk/>
            <pc:sldMk cId="1705499205" sldId="301"/>
            <ac:picMk id="5" creationId="{4D734228-1583-BC57-4226-8A6031AF677A}"/>
          </ac:picMkLst>
        </pc:picChg>
        <pc:picChg chg="add mod">
          <ac:chgData name="Sara Fernandez" userId="796ecc16-0245-451b-b4f6-8423c0e4988b" providerId="ADAL" clId="{4189E769-63FF-4687-AAB1-3638B1F4ECF8}" dt="2024-04-09T08:51:10.123" v="6749"/>
          <ac:picMkLst>
            <pc:docMk/>
            <pc:sldMk cId="1705499205" sldId="301"/>
            <ac:picMk id="7" creationId="{EBA3476B-109E-8583-1C31-C66606AABD66}"/>
          </ac:picMkLst>
        </pc:picChg>
      </pc:sldChg>
      <pc:sldChg chg="addSp delSp modSp new mod ord">
        <pc:chgData name="Sara Fernandez" userId="796ecc16-0245-451b-b4f6-8423c0e4988b" providerId="ADAL" clId="{4189E769-63FF-4687-AAB1-3638B1F4ECF8}" dt="2024-04-09T11:52:35.936" v="6837"/>
        <pc:sldMkLst>
          <pc:docMk/>
          <pc:sldMk cId="3179966325" sldId="302"/>
        </pc:sldMkLst>
        <pc:spChg chg="del">
          <ac:chgData name="Sara Fernandez" userId="796ecc16-0245-451b-b4f6-8423c0e4988b" providerId="ADAL" clId="{4189E769-63FF-4687-AAB1-3638B1F4ECF8}" dt="2024-04-09T08:53:54.247" v="6755" actId="478"/>
          <ac:spMkLst>
            <pc:docMk/>
            <pc:sldMk cId="3179966325" sldId="302"/>
            <ac:spMk id="2" creationId="{B916AE0E-2996-FD02-FF59-47FD6D3C54F1}"/>
          </ac:spMkLst>
        </pc:spChg>
        <pc:spChg chg="add mod">
          <ac:chgData name="Sara Fernandez" userId="796ecc16-0245-451b-b4f6-8423c0e4988b" providerId="ADAL" clId="{4189E769-63FF-4687-AAB1-3638B1F4ECF8}" dt="2024-04-09T08:54:07.639" v="6779" actId="20577"/>
          <ac:spMkLst>
            <pc:docMk/>
            <pc:sldMk cId="3179966325" sldId="302"/>
            <ac:spMk id="3" creationId="{075F3537-117E-8932-AC9C-F86AF4B093D9}"/>
          </ac:spMkLst>
        </pc:spChg>
        <pc:picChg chg="add mod modCrop">
          <ac:chgData name="Sara Fernandez" userId="796ecc16-0245-451b-b4f6-8423c0e4988b" providerId="ADAL" clId="{4189E769-63FF-4687-AAB1-3638B1F4ECF8}" dt="2024-04-09T09:06:29.980" v="6788" actId="1076"/>
          <ac:picMkLst>
            <pc:docMk/>
            <pc:sldMk cId="3179966325" sldId="302"/>
            <ac:picMk id="5" creationId="{73A71343-67D5-DC41-6F90-5C091A1A6786}"/>
          </ac:picMkLst>
        </pc:picChg>
      </pc:sldChg>
      <pc:sldChg chg="modSp add mod ord">
        <pc:chgData name="Sara Fernandez" userId="796ecc16-0245-451b-b4f6-8423c0e4988b" providerId="ADAL" clId="{4189E769-63FF-4687-AAB1-3638B1F4ECF8}" dt="2024-04-09T09:12:12.343" v="6806"/>
        <pc:sldMkLst>
          <pc:docMk/>
          <pc:sldMk cId="1038579356" sldId="303"/>
        </pc:sldMkLst>
        <pc:spChg chg="mod">
          <ac:chgData name="Sara Fernandez" userId="796ecc16-0245-451b-b4f6-8423c0e4988b" providerId="ADAL" clId="{4189E769-63FF-4687-AAB1-3638B1F4ECF8}" dt="2024-04-09T09:11:28.147" v="6801" actId="20577"/>
          <ac:spMkLst>
            <pc:docMk/>
            <pc:sldMk cId="1038579356" sldId="303"/>
            <ac:spMk id="3" creationId="{075F3537-117E-8932-AC9C-F86AF4B093D9}"/>
          </ac:spMkLst>
        </pc:spChg>
        <pc:picChg chg="mod modCrop">
          <ac:chgData name="Sara Fernandez" userId="796ecc16-0245-451b-b4f6-8423c0e4988b" providerId="ADAL" clId="{4189E769-63FF-4687-AAB1-3638B1F4ECF8}" dt="2024-04-09T09:11:56.635" v="6804" actId="732"/>
          <ac:picMkLst>
            <pc:docMk/>
            <pc:sldMk cId="1038579356" sldId="303"/>
            <ac:picMk id="5" creationId="{73A71343-67D5-DC41-6F90-5C091A1A6786}"/>
          </ac:picMkLst>
        </pc:picChg>
      </pc:sldChg>
      <pc:sldChg chg="modSp add mod ord">
        <pc:chgData name="Sara Fernandez" userId="796ecc16-0245-451b-b4f6-8423c0e4988b" providerId="ADAL" clId="{4189E769-63FF-4687-AAB1-3638B1F4ECF8}" dt="2024-04-12T07:37:25.285" v="9189" actId="1076"/>
        <pc:sldMkLst>
          <pc:docMk/>
          <pc:sldMk cId="1292546948" sldId="304"/>
        </pc:sldMkLst>
        <pc:spChg chg="mod">
          <ac:chgData name="Sara Fernandez" userId="796ecc16-0245-451b-b4f6-8423c0e4988b" providerId="ADAL" clId="{4189E769-63FF-4687-AAB1-3638B1F4ECF8}" dt="2024-04-09T09:12:44.851" v="6827" actId="20577"/>
          <ac:spMkLst>
            <pc:docMk/>
            <pc:sldMk cId="1292546948" sldId="304"/>
            <ac:spMk id="3" creationId="{075F3537-117E-8932-AC9C-F86AF4B093D9}"/>
          </ac:spMkLst>
        </pc:spChg>
        <pc:picChg chg="mod modCrop">
          <ac:chgData name="Sara Fernandez" userId="796ecc16-0245-451b-b4f6-8423c0e4988b" providerId="ADAL" clId="{4189E769-63FF-4687-AAB1-3638B1F4ECF8}" dt="2024-04-12T07:37:25.285" v="9189" actId="1076"/>
          <ac:picMkLst>
            <pc:docMk/>
            <pc:sldMk cId="1292546948" sldId="304"/>
            <ac:picMk id="5" creationId="{73A71343-67D5-DC41-6F90-5C091A1A6786}"/>
          </ac:picMkLst>
        </pc:picChg>
      </pc:sldChg>
      <pc:sldChg chg="addSp delSp modSp new mod modClrScheme modAnim chgLayout">
        <pc:chgData name="Sara Fernandez" userId="796ecc16-0245-451b-b4f6-8423c0e4988b" providerId="ADAL" clId="{4189E769-63FF-4687-AAB1-3638B1F4ECF8}" dt="2024-04-12T12:35:34.886" v="9193" actId="790"/>
        <pc:sldMkLst>
          <pc:docMk/>
          <pc:sldMk cId="4111176131" sldId="305"/>
        </pc:sldMkLst>
        <pc:spChg chg="del">
          <ac:chgData name="Sara Fernandez" userId="796ecc16-0245-451b-b4f6-8423c0e4988b" providerId="ADAL" clId="{4189E769-63FF-4687-AAB1-3638B1F4ECF8}" dt="2024-04-11T09:25:09.541" v="8789" actId="700"/>
          <ac:spMkLst>
            <pc:docMk/>
            <pc:sldMk cId="4111176131" sldId="305"/>
            <ac:spMk id="2" creationId="{6262C529-BC4B-A9CC-7B1F-474E71ECEA25}"/>
          </ac:spMkLst>
        </pc:spChg>
        <pc:spChg chg="del">
          <ac:chgData name="Sara Fernandez" userId="796ecc16-0245-451b-b4f6-8423c0e4988b" providerId="ADAL" clId="{4189E769-63FF-4687-AAB1-3638B1F4ECF8}" dt="2024-04-11T09:25:09.541" v="8789" actId="700"/>
          <ac:spMkLst>
            <pc:docMk/>
            <pc:sldMk cId="4111176131" sldId="305"/>
            <ac:spMk id="3" creationId="{B9CBAF4B-1898-BAFA-5D3D-C98207F8CBC6}"/>
          </ac:spMkLst>
        </pc:spChg>
        <pc:spChg chg="add mod">
          <ac:chgData name="Sara Fernandez" userId="796ecc16-0245-451b-b4f6-8423c0e4988b" providerId="ADAL" clId="{4189E769-63FF-4687-AAB1-3638B1F4ECF8}" dt="2024-04-11T09:32:13.911" v="9146" actId="2711"/>
          <ac:spMkLst>
            <pc:docMk/>
            <pc:sldMk cId="4111176131" sldId="305"/>
            <ac:spMk id="7" creationId="{27FF28F4-4343-0B24-DDAD-F2F9CF2CEDE9}"/>
          </ac:spMkLst>
        </pc:spChg>
        <pc:spChg chg="add mod">
          <ac:chgData name="Sara Fernandez" userId="796ecc16-0245-451b-b4f6-8423c0e4988b" providerId="ADAL" clId="{4189E769-63FF-4687-AAB1-3638B1F4ECF8}" dt="2024-04-12T12:35:34.886" v="9193" actId="790"/>
          <ac:spMkLst>
            <pc:docMk/>
            <pc:sldMk cId="4111176131" sldId="305"/>
            <ac:spMk id="8" creationId="{203C98DD-7B88-3164-7926-C0413EB71365}"/>
          </ac:spMkLst>
        </pc:spChg>
        <pc:grpChg chg="add mod">
          <ac:chgData name="Sara Fernandez" userId="796ecc16-0245-451b-b4f6-8423c0e4988b" providerId="ADAL" clId="{4189E769-63FF-4687-AAB1-3638B1F4ECF8}" dt="2024-04-11T09:32:58.993" v="9181" actId="164"/>
          <ac:grpSpMkLst>
            <pc:docMk/>
            <pc:sldMk cId="4111176131" sldId="305"/>
            <ac:grpSpMk id="11" creationId="{BF29C7BF-C5BF-CC3D-E032-DFF003EE6A24}"/>
          </ac:grpSpMkLst>
        </pc:grpChg>
        <pc:graphicFrameChg chg="add mod modGraphic">
          <ac:chgData name="Sara Fernandez" userId="796ecc16-0245-451b-b4f6-8423c0e4988b" providerId="ADAL" clId="{4189E769-63FF-4687-AAB1-3638B1F4ECF8}" dt="2024-04-11T09:31:42.992" v="9120" actId="1076"/>
          <ac:graphicFrameMkLst>
            <pc:docMk/>
            <pc:sldMk cId="4111176131" sldId="305"/>
            <ac:graphicFrameMk id="6" creationId="{20A62E50-2A2C-4B98-1290-BD20873DD737}"/>
          </ac:graphicFrameMkLst>
        </pc:graphicFrameChg>
        <pc:picChg chg="add mod">
          <ac:chgData name="Sara Fernandez" userId="796ecc16-0245-451b-b4f6-8423c0e4988b" providerId="ADAL" clId="{4189E769-63FF-4687-AAB1-3638B1F4ECF8}" dt="2024-04-11T09:32:58.993" v="9181" actId="164"/>
          <ac:picMkLst>
            <pc:docMk/>
            <pc:sldMk cId="4111176131" sldId="305"/>
            <ac:picMk id="1026" creationId="{F505D5DF-68A4-9C81-D639-0B5552EB7C82}"/>
          </ac:picMkLst>
        </pc:picChg>
        <pc:cxnChg chg="add mod">
          <ac:chgData name="Sara Fernandez" userId="796ecc16-0245-451b-b4f6-8423c0e4988b" providerId="ADAL" clId="{4189E769-63FF-4687-AAB1-3638B1F4ECF8}" dt="2024-04-11T09:32:52.534" v="9180" actId="1076"/>
          <ac:cxnSpMkLst>
            <pc:docMk/>
            <pc:sldMk cId="4111176131" sldId="305"/>
            <ac:cxnSpMk id="10" creationId="{93BDE934-C126-1831-5674-2A5022E071F1}"/>
          </ac:cxnSpMkLst>
        </pc:cxnChg>
      </pc:sldChg>
    </pc:docChg>
  </pc:docChgLst>
  <pc:docChgLst>
    <pc:chgData name="Théodore Di Pietro" userId="S::theodore.dipietro@o2do.be::ca7b938e-b5e5-4d44-b131-2e5844b4688b" providerId="AD" clId="Web-{614BC2E5-B753-4063-5134-BE28E45B8AD3}"/>
    <pc:docChg chg="modSld">
      <pc:chgData name="Théodore Di Pietro" userId="S::theodore.dipietro@o2do.be::ca7b938e-b5e5-4d44-b131-2e5844b4688b" providerId="AD" clId="Web-{614BC2E5-B753-4063-5134-BE28E45B8AD3}" dt="2024-04-16T09:07:54.711" v="0" actId="1076"/>
      <pc:docMkLst>
        <pc:docMk/>
      </pc:docMkLst>
      <pc:sldChg chg="modSp">
        <pc:chgData name="Théodore Di Pietro" userId="S::theodore.dipietro@o2do.be::ca7b938e-b5e5-4d44-b131-2e5844b4688b" providerId="AD" clId="Web-{614BC2E5-B753-4063-5134-BE28E45B8AD3}" dt="2024-04-16T09:07:54.711" v="0" actId="1076"/>
        <pc:sldMkLst>
          <pc:docMk/>
          <pc:sldMk cId="1005771243" sldId="288"/>
        </pc:sldMkLst>
        <pc:grpChg chg="mod">
          <ac:chgData name="Théodore Di Pietro" userId="S::theodore.dipietro@o2do.be::ca7b938e-b5e5-4d44-b131-2e5844b4688b" providerId="AD" clId="Web-{614BC2E5-B753-4063-5134-BE28E45B8AD3}" dt="2024-04-16T09:07:54.711" v="0" actId="1076"/>
          <ac:grpSpMkLst>
            <pc:docMk/>
            <pc:sldMk cId="1005771243" sldId="288"/>
            <ac:grpSpMk id="12" creationId="{EBD8240D-104A-4AE1-A108-D8DA1F188A96}"/>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AE3DD9-58F6-4662-8CF2-F8AF33B0B126}" type="doc">
      <dgm:prSet loTypeId="urn:microsoft.com/office/officeart/2005/8/layout/process2" loCatId="process" qsTypeId="urn:microsoft.com/office/officeart/2005/8/quickstyle/simple1" qsCatId="simple" csTypeId="urn:microsoft.com/office/officeart/2005/8/colors/accent2_1" csCatId="accent2" phldr="1"/>
      <dgm:spPr/>
    </dgm:pt>
    <dgm:pt modelId="{206CA659-EEA1-4FF3-90DF-68C55A0FAB4E}">
      <dgm:prSet phldrT="[Text]" custT="1"/>
      <dgm:spPr/>
      <dgm:t>
        <a:bodyPr/>
        <a:lstStyle/>
        <a:p>
          <a:r>
            <a:rPr lang="en-GB" sz="1600" noProof="0">
              <a:latin typeface="+mj-lt"/>
            </a:rPr>
            <a:t>Conceptual</a:t>
          </a:r>
        </a:p>
      </dgm:t>
    </dgm:pt>
    <dgm:pt modelId="{98C9AC47-6D11-4454-A3B6-24E7B6D07A2E}" type="parTrans" cxnId="{25C496EF-F20F-4ED6-A9DA-1A6C2CC34621}">
      <dgm:prSet/>
      <dgm:spPr/>
      <dgm:t>
        <a:bodyPr/>
        <a:lstStyle/>
        <a:p>
          <a:endParaRPr lang="en-GB" noProof="0"/>
        </a:p>
      </dgm:t>
    </dgm:pt>
    <dgm:pt modelId="{3751B585-2C8B-4DE0-AE7D-BC33E65632FC}" type="sibTrans" cxnId="{25C496EF-F20F-4ED6-A9DA-1A6C2CC34621}">
      <dgm:prSet/>
      <dgm:spPr/>
      <dgm:t>
        <a:bodyPr/>
        <a:lstStyle/>
        <a:p>
          <a:endParaRPr lang="en-GB" noProof="0"/>
        </a:p>
      </dgm:t>
    </dgm:pt>
    <dgm:pt modelId="{C624B7E5-E5F3-4B11-ABCB-FA4AB02EBAE3}">
      <dgm:prSet phldrT="[Text]" custT="1"/>
      <dgm:spPr/>
      <dgm:t>
        <a:bodyPr/>
        <a:lstStyle/>
        <a:p>
          <a:r>
            <a:rPr lang="en-GB" sz="1600" noProof="0">
              <a:latin typeface="+mj-lt"/>
            </a:rPr>
            <a:t>Logical</a:t>
          </a:r>
        </a:p>
      </dgm:t>
    </dgm:pt>
    <dgm:pt modelId="{6623A5AB-3E0C-4716-83ED-BE78005834BA}" type="parTrans" cxnId="{9DB67378-FC94-4E35-89D1-6714F5A9DCD1}">
      <dgm:prSet/>
      <dgm:spPr/>
      <dgm:t>
        <a:bodyPr/>
        <a:lstStyle/>
        <a:p>
          <a:endParaRPr lang="en-GB" noProof="0"/>
        </a:p>
      </dgm:t>
    </dgm:pt>
    <dgm:pt modelId="{8D72B3BC-CF43-482D-BA80-93552B5A3C7E}" type="sibTrans" cxnId="{9DB67378-FC94-4E35-89D1-6714F5A9DCD1}">
      <dgm:prSet/>
      <dgm:spPr/>
      <dgm:t>
        <a:bodyPr/>
        <a:lstStyle/>
        <a:p>
          <a:endParaRPr lang="en-GB" noProof="0"/>
        </a:p>
      </dgm:t>
    </dgm:pt>
    <dgm:pt modelId="{717CF02A-CA79-40E5-B6E4-AF54FFE8838C}">
      <dgm:prSet phldrT="[Text]" custT="1"/>
      <dgm:spPr/>
      <dgm:t>
        <a:bodyPr/>
        <a:lstStyle/>
        <a:p>
          <a:r>
            <a:rPr lang="en-GB" sz="1600" b="1" noProof="0"/>
            <a:t>Physical</a:t>
          </a:r>
        </a:p>
      </dgm:t>
    </dgm:pt>
    <dgm:pt modelId="{069CAD0F-28C9-4311-AD87-61D121238A00}" type="parTrans" cxnId="{4D74D97A-5122-48C1-A895-B0216A99C61E}">
      <dgm:prSet/>
      <dgm:spPr/>
      <dgm:t>
        <a:bodyPr/>
        <a:lstStyle/>
        <a:p>
          <a:endParaRPr lang="en-GB" noProof="0"/>
        </a:p>
      </dgm:t>
    </dgm:pt>
    <dgm:pt modelId="{DB527547-A492-4632-9DDC-C204D5DFE02A}" type="sibTrans" cxnId="{4D74D97A-5122-48C1-A895-B0216A99C61E}">
      <dgm:prSet/>
      <dgm:spPr/>
      <dgm:t>
        <a:bodyPr/>
        <a:lstStyle/>
        <a:p>
          <a:endParaRPr lang="en-GB" noProof="0"/>
        </a:p>
      </dgm:t>
    </dgm:pt>
    <dgm:pt modelId="{7211FE9B-99F9-46F2-A48B-29B969A04425}">
      <dgm:prSet phldrT="[Text]" custT="1"/>
      <dgm:spPr/>
      <dgm:t>
        <a:bodyPr/>
        <a:lstStyle/>
        <a:p>
          <a:r>
            <a:rPr lang="en-GB" sz="1100" noProof="0"/>
            <a:t>Precise, actual implementation</a:t>
          </a:r>
        </a:p>
      </dgm:t>
    </dgm:pt>
    <dgm:pt modelId="{F9DF19A8-4290-4EDE-A3AE-BE28F4D6ABE3}" type="parTrans" cxnId="{ADCF8471-0330-409B-A302-0BB4A1B1A132}">
      <dgm:prSet/>
      <dgm:spPr/>
      <dgm:t>
        <a:bodyPr/>
        <a:lstStyle/>
        <a:p>
          <a:endParaRPr lang="en-GB" noProof="0"/>
        </a:p>
      </dgm:t>
    </dgm:pt>
    <dgm:pt modelId="{74DF4C8A-2A34-4AAC-B1BA-8ED500AE400A}" type="sibTrans" cxnId="{ADCF8471-0330-409B-A302-0BB4A1B1A132}">
      <dgm:prSet/>
      <dgm:spPr/>
      <dgm:t>
        <a:bodyPr/>
        <a:lstStyle/>
        <a:p>
          <a:endParaRPr lang="en-GB" noProof="0"/>
        </a:p>
      </dgm:t>
    </dgm:pt>
    <dgm:pt modelId="{4629A579-6055-4D95-B24F-E6B6F615AF01}">
      <dgm:prSet phldrT="[Text]" custT="1"/>
      <dgm:spPr/>
      <dgm:t>
        <a:bodyPr/>
        <a:lstStyle/>
        <a:p>
          <a:r>
            <a:rPr lang="en-GB" sz="1100" noProof="0"/>
            <a:t>Normalization techniques; define attributes, primary and foreign keys…</a:t>
          </a:r>
        </a:p>
      </dgm:t>
    </dgm:pt>
    <dgm:pt modelId="{E5A23B27-7FFA-46DA-B4CF-4F7168024BD3}" type="parTrans" cxnId="{927E0E32-F475-41AE-9268-72DF6BF80C4D}">
      <dgm:prSet/>
      <dgm:spPr/>
      <dgm:t>
        <a:bodyPr/>
        <a:lstStyle/>
        <a:p>
          <a:endParaRPr lang="en-GB" noProof="0"/>
        </a:p>
      </dgm:t>
    </dgm:pt>
    <dgm:pt modelId="{DD0BA030-6D72-4A23-AE09-06D34094A574}" type="sibTrans" cxnId="{927E0E32-F475-41AE-9268-72DF6BF80C4D}">
      <dgm:prSet/>
      <dgm:spPr/>
      <dgm:t>
        <a:bodyPr/>
        <a:lstStyle/>
        <a:p>
          <a:endParaRPr lang="en-GB" noProof="0"/>
        </a:p>
      </dgm:t>
    </dgm:pt>
    <dgm:pt modelId="{433DC26D-4B88-4652-8767-2EA694FFA155}">
      <dgm:prSet phldrT="[Text]" custT="1"/>
      <dgm:spPr/>
      <dgm:t>
        <a:bodyPr/>
        <a:lstStyle/>
        <a:p>
          <a:r>
            <a:rPr lang="en-GB" sz="1100" noProof="0"/>
            <a:t>Overall structure of business and data.</a:t>
          </a:r>
        </a:p>
      </dgm:t>
    </dgm:pt>
    <dgm:pt modelId="{101727E2-0310-40D6-B196-9824C0CD456D}" type="parTrans" cxnId="{FDE5B854-0333-4982-9B3C-24E0CDE839E3}">
      <dgm:prSet/>
      <dgm:spPr/>
      <dgm:t>
        <a:bodyPr/>
        <a:lstStyle/>
        <a:p>
          <a:endParaRPr lang="en-GB" noProof="0"/>
        </a:p>
      </dgm:t>
    </dgm:pt>
    <dgm:pt modelId="{F36C3B50-FBAB-4668-986D-740075A5D056}" type="sibTrans" cxnId="{FDE5B854-0333-4982-9B3C-24E0CDE839E3}">
      <dgm:prSet/>
      <dgm:spPr/>
      <dgm:t>
        <a:bodyPr/>
        <a:lstStyle/>
        <a:p>
          <a:endParaRPr lang="en-GB" noProof="0"/>
        </a:p>
      </dgm:t>
    </dgm:pt>
    <dgm:pt modelId="{5A746598-CFEA-4BD0-B932-756D51375C52}">
      <dgm:prSet phldrT="[Text]" custT="1"/>
      <dgm:spPr/>
      <dgm:t>
        <a:bodyPr/>
        <a:lstStyle/>
        <a:p>
          <a:r>
            <a:rPr lang="en-GB" sz="1100" noProof="0"/>
            <a:t>The purpose is to define the scope of the solution.</a:t>
          </a:r>
        </a:p>
      </dgm:t>
    </dgm:pt>
    <dgm:pt modelId="{2A2E5E4B-327B-4099-8954-628D0652DF5C}" type="parTrans" cxnId="{61B4FD8B-3B79-4A1C-A363-6BA2EA6E42DC}">
      <dgm:prSet/>
      <dgm:spPr/>
      <dgm:t>
        <a:bodyPr/>
        <a:lstStyle/>
        <a:p>
          <a:endParaRPr lang="en-GB" noProof="0"/>
        </a:p>
      </dgm:t>
    </dgm:pt>
    <dgm:pt modelId="{CE9BD272-FCE8-417F-BE47-EAD929DE984A}" type="sibTrans" cxnId="{61B4FD8B-3B79-4A1C-A363-6BA2EA6E42DC}">
      <dgm:prSet/>
      <dgm:spPr/>
      <dgm:t>
        <a:bodyPr/>
        <a:lstStyle/>
        <a:p>
          <a:endParaRPr lang="en-GB" noProof="0"/>
        </a:p>
      </dgm:t>
    </dgm:pt>
    <dgm:pt modelId="{642FD7A7-BE0A-41CF-BC78-31C8A957C127}" type="pres">
      <dgm:prSet presAssocID="{06AE3DD9-58F6-4662-8CF2-F8AF33B0B126}" presName="linearFlow" presStyleCnt="0">
        <dgm:presLayoutVars>
          <dgm:resizeHandles val="exact"/>
        </dgm:presLayoutVars>
      </dgm:prSet>
      <dgm:spPr/>
    </dgm:pt>
    <dgm:pt modelId="{2A5D5B86-9AFE-49B7-8EE3-7CDEF06E7F4C}" type="pres">
      <dgm:prSet presAssocID="{206CA659-EEA1-4FF3-90DF-68C55A0FAB4E}" presName="node" presStyleLbl="node1" presStyleIdx="0" presStyleCnt="3" custScaleX="67884">
        <dgm:presLayoutVars>
          <dgm:bulletEnabled val="1"/>
        </dgm:presLayoutVars>
      </dgm:prSet>
      <dgm:spPr/>
    </dgm:pt>
    <dgm:pt modelId="{4BC4DC0F-C90D-4512-BCC6-3BB35EAC665A}" type="pres">
      <dgm:prSet presAssocID="{3751B585-2C8B-4DE0-AE7D-BC33E65632FC}" presName="sibTrans" presStyleLbl="sibTrans2D1" presStyleIdx="0" presStyleCnt="2"/>
      <dgm:spPr/>
    </dgm:pt>
    <dgm:pt modelId="{4FC3D7FC-E64F-4F3B-A50F-C8F8F4A487F0}" type="pres">
      <dgm:prSet presAssocID="{3751B585-2C8B-4DE0-AE7D-BC33E65632FC}" presName="connectorText" presStyleLbl="sibTrans2D1" presStyleIdx="0" presStyleCnt="2"/>
      <dgm:spPr/>
    </dgm:pt>
    <dgm:pt modelId="{AF621E7F-5400-434F-855D-151DEBAAF575}" type="pres">
      <dgm:prSet presAssocID="{C624B7E5-E5F3-4B11-ABCB-FA4AB02EBAE3}" presName="node" presStyleLbl="node1" presStyleIdx="1" presStyleCnt="3" custScaleX="65693">
        <dgm:presLayoutVars>
          <dgm:bulletEnabled val="1"/>
        </dgm:presLayoutVars>
      </dgm:prSet>
      <dgm:spPr/>
    </dgm:pt>
    <dgm:pt modelId="{ABDB9907-85FD-462D-8836-A1F7847B46A4}" type="pres">
      <dgm:prSet presAssocID="{8D72B3BC-CF43-482D-BA80-93552B5A3C7E}" presName="sibTrans" presStyleLbl="sibTrans2D1" presStyleIdx="1" presStyleCnt="2"/>
      <dgm:spPr/>
    </dgm:pt>
    <dgm:pt modelId="{CE380121-8A31-439D-A3E6-E7F2B7E6EEE9}" type="pres">
      <dgm:prSet presAssocID="{8D72B3BC-CF43-482D-BA80-93552B5A3C7E}" presName="connectorText" presStyleLbl="sibTrans2D1" presStyleIdx="1" presStyleCnt="2"/>
      <dgm:spPr/>
    </dgm:pt>
    <dgm:pt modelId="{D1B26EE1-F736-4A4A-BFE7-02170F55725D}" type="pres">
      <dgm:prSet presAssocID="{717CF02A-CA79-40E5-B6E4-AF54FFE8838C}" presName="node" presStyleLbl="node1" presStyleIdx="2" presStyleCnt="3" custScaleX="60766">
        <dgm:presLayoutVars>
          <dgm:bulletEnabled val="1"/>
        </dgm:presLayoutVars>
      </dgm:prSet>
      <dgm:spPr/>
    </dgm:pt>
  </dgm:ptLst>
  <dgm:cxnLst>
    <dgm:cxn modelId="{97AF0001-4147-487E-9DCD-48574E4677E1}" type="presOf" srcId="{8D72B3BC-CF43-482D-BA80-93552B5A3C7E}" destId="{CE380121-8A31-439D-A3E6-E7F2B7E6EEE9}" srcOrd="1" destOrd="0" presId="urn:microsoft.com/office/officeart/2005/8/layout/process2"/>
    <dgm:cxn modelId="{B2F29901-0700-4934-B89E-3EE45E1B542B}" type="presOf" srcId="{4629A579-6055-4D95-B24F-E6B6F615AF01}" destId="{AF621E7F-5400-434F-855D-151DEBAAF575}" srcOrd="0" destOrd="1" presId="urn:microsoft.com/office/officeart/2005/8/layout/process2"/>
    <dgm:cxn modelId="{64CFC51F-C8A0-45CB-B265-58D47CD24410}" type="presOf" srcId="{C624B7E5-E5F3-4B11-ABCB-FA4AB02EBAE3}" destId="{AF621E7F-5400-434F-855D-151DEBAAF575}" srcOrd="0" destOrd="0" presId="urn:microsoft.com/office/officeart/2005/8/layout/process2"/>
    <dgm:cxn modelId="{C3AFBA2F-82E3-4E8D-A12B-AF846DE5CF07}" type="presOf" srcId="{206CA659-EEA1-4FF3-90DF-68C55A0FAB4E}" destId="{2A5D5B86-9AFE-49B7-8EE3-7CDEF06E7F4C}" srcOrd="0" destOrd="0" presId="urn:microsoft.com/office/officeart/2005/8/layout/process2"/>
    <dgm:cxn modelId="{927E0E32-F475-41AE-9268-72DF6BF80C4D}" srcId="{C624B7E5-E5F3-4B11-ABCB-FA4AB02EBAE3}" destId="{4629A579-6055-4D95-B24F-E6B6F615AF01}" srcOrd="0" destOrd="0" parTransId="{E5A23B27-7FFA-46DA-B4CF-4F7168024BD3}" sibTransId="{DD0BA030-6D72-4A23-AE09-06D34094A574}"/>
    <dgm:cxn modelId="{C2642E35-DC65-45DC-8347-A90F22962771}" type="presOf" srcId="{3751B585-2C8B-4DE0-AE7D-BC33E65632FC}" destId="{4BC4DC0F-C90D-4512-BCC6-3BB35EAC665A}" srcOrd="0" destOrd="0" presId="urn:microsoft.com/office/officeart/2005/8/layout/process2"/>
    <dgm:cxn modelId="{ADCF8471-0330-409B-A302-0BB4A1B1A132}" srcId="{717CF02A-CA79-40E5-B6E4-AF54FFE8838C}" destId="{7211FE9B-99F9-46F2-A48B-29B969A04425}" srcOrd="0" destOrd="0" parTransId="{F9DF19A8-4290-4EDE-A3AE-BE28F4D6ABE3}" sibTransId="{74DF4C8A-2A34-4AAC-B1BA-8ED500AE400A}"/>
    <dgm:cxn modelId="{FDE5B854-0333-4982-9B3C-24E0CDE839E3}" srcId="{206CA659-EEA1-4FF3-90DF-68C55A0FAB4E}" destId="{433DC26D-4B88-4652-8767-2EA694FFA155}" srcOrd="0" destOrd="0" parTransId="{101727E2-0310-40D6-B196-9824C0CD456D}" sibTransId="{F36C3B50-FBAB-4668-986D-740075A5D056}"/>
    <dgm:cxn modelId="{9DB67378-FC94-4E35-89D1-6714F5A9DCD1}" srcId="{06AE3DD9-58F6-4662-8CF2-F8AF33B0B126}" destId="{C624B7E5-E5F3-4B11-ABCB-FA4AB02EBAE3}" srcOrd="1" destOrd="0" parTransId="{6623A5AB-3E0C-4716-83ED-BE78005834BA}" sibTransId="{8D72B3BC-CF43-482D-BA80-93552B5A3C7E}"/>
    <dgm:cxn modelId="{F1E37C78-96EA-459B-B05F-A5C001786700}" type="presOf" srcId="{3751B585-2C8B-4DE0-AE7D-BC33E65632FC}" destId="{4FC3D7FC-E64F-4F3B-A50F-C8F8F4A487F0}" srcOrd="1" destOrd="0" presId="urn:microsoft.com/office/officeart/2005/8/layout/process2"/>
    <dgm:cxn modelId="{4D74D97A-5122-48C1-A895-B0216A99C61E}" srcId="{06AE3DD9-58F6-4662-8CF2-F8AF33B0B126}" destId="{717CF02A-CA79-40E5-B6E4-AF54FFE8838C}" srcOrd="2" destOrd="0" parTransId="{069CAD0F-28C9-4311-AD87-61D121238A00}" sibTransId="{DB527547-A492-4632-9DDC-C204D5DFE02A}"/>
    <dgm:cxn modelId="{61B4FD8B-3B79-4A1C-A363-6BA2EA6E42DC}" srcId="{206CA659-EEA1-4FF3-90DF-68C55A0FAB4E}" destId="{5A746598-CFEA-4BD0-B932-756D51375C52}" srcOrd="1" destOrd="0" parTransId="{2A2E5E4B-327B-4099-8954-628D0652DF5C}" sibTransId="{CE9BD272-FCE8-417F-BE47-EAD929DE984A}"/>
    <dgm:cxn modelId="{B00CBC96-7CA0-48CC-B4D6-1E4A8AE7D6A9}" type="presOf" srcId="{717CF02A-CA79-40E5-B6E4-AF54FFE8838C}" destId="{D1B26EE1-F736-4A4A-BFE7-02170F55725D}" srcOrd="0" destOrd="0" presId="urn:microsoft.com/office/officeart/2005/8/layout/process2"/>
    <dgm:cxn modelId="{C4963AA4-DA1A-47AD-B517-05A9638255A2}" type="presOf" srcId="{8D72B3BC-CF43-482D-BA80-93552B5A3C7E}" destId="{ABDB9907-85FD-462D-8836-A1F7847B46A4}" srcOrd="0" destOrd="0" presId="urn:microsoft.com/office/officeart/2005/8/layout/process2"/>
    <dgm:cxn modelId="{8B9473D9-B15D-4EC3-A6BB-63F2211C1139}" type="presOf" srcId="{06AE3DD9-58F6-4662-8CF2-F8AF33B0B126}" destId="{642FD7A7-BE0A-41CF-BC78-31C8A957C127}" srcOrd="0" destOrd="0" presId="urn:microsoft.com/office/officeart/2005/8/layout/process2"/>
    <dgm:cxn modelId="{828721E8-7323-4564-8573-7200FF911FA5}" type="presOf" srcId="{7211FE9B-99F9-46F2-A48B-29B969A04425}" destId="{D1B26EE1-F736-4A4A-BFE7-02170F55725D}" srcOrd="0" destOrd="1" presId="urn:microsoft.com/office/officeart/2005/8/layout/process2"/>
    <dgm:cxn modelId="{574852E9-D04B-40CD-8095-09DD27926E1D}" type="presOf" srcId="{433DC26D-4B88-4652-8767-2EA694FFA155}" destId="{2A5D5B86-9AFE-49B7-8EE3-7CDEF06E7F4C}" srcOrd="0" destOrd="1" presId="urn:microsoft.com/office/officeart/2005/8/layout/process2"/>
    <dgm:cxn modelId="{25C496EF-F20F-4ED6-A9DA-1A6C2CC34621}" srcId="{06AE3DD9-58F6-4662-8CF2-F8AF33B0B126}" destId="{206CA659-EEA1-4FF3-90DF-68C55A0FAB4E}" srcOrd="0" destOrd="0" parTransId="{98C9AC47-6D11-4454-A3B6-24E7B6D07A2E}" sibTransId="{3751B585-2C8B-4DE0-AE7D-BC33E65632FC}"/>
    <dgm:cxn modelId="{70F848FA-06F3-48DB-ADBE-2A5710BE1EBB}" type="presOf" srcId="{5A746598-CFEA-4BD0-B932-756D51375C52}" destId="{2A5D5B86-9AFE-49B7-8EE3-7CDEF06E7F4C}" srcOrd="0" destOrd="2" presId="urn:microsoft.com/office/officeart/2005/8/layout/process2"/>
    <dgm:cxn modelId="{A4262BB5-B484-4A0F-A598-2BB2EAA78762}" type="presParOf" srcId="{642FD7A7-BE0A-41CF-BC78-31C8A957C127}" destId="{2A5D5B86-9AFE-49B7-8EE3-7CDEF06E7F4C}" srcOrd="0" destOrd="0" presId="urn:microsoft.com/office/officeart/2005/8/layout/process2"/>
    <dgm:cxn modelId="{0931B001-8DFB-4C7E-ABFA-D8E77BF2C4B1}" type="presParOf" srcId="{642FD7A7-BE0A-41CF-BC78-31C8A957C127}" destId="{4BC4DC0F-C90D-4512-BCC6-3BB35EAC665A}" srcOrd="1" destOrd="0" presId="urn:microsoft.com/office/officeart/2005/8/layout/process2"/>
    <dgm:cxn modelId="{24118D2D-0F5C-4A7F-89FA-546BD037CC9F}" type="presParOf" srcId="{4BC4DC0F-C90D-4512-BCC6-3BB35EAC665A}" destId="{4FC3D7FC-E64F-4F3B-A50F-C8F8F4A487F0}" srcOrd="0" destOrd="0" presId="urn:microsoft.com/office/officeart/2005/8/layout/process2"/>
    <dgm:cxn modelId="{DAB964AC-A216-4D31-A286-80819F34E342}" type="presParOf" srcId="{642FD7A7-BE0A-41CF-BC78-31C8A957C127}" destId="{AF621E7F-5400-434F-855D-151DEBAAF575}" srcOrd="2" destOrd="0" presId="urn:microsoft.com/office/officeart/2005/8/layout/process2"/>
    <dgm:cxn modelId="{919235C3-A2C1-4648-9270-C30E97CAB11F}" type="presParOf" srcId="{642FD7A7-BE0A-41CF-BC78-31C8A957C127}" destId="{ABDB9907-85FD-462D-8836-A1F7847B46A4}" srcOrd="3" destOrd="0" presId="urn:microsoft.com/office/officeart/2005/8/layout/process2"/>
    <dgm:cxn modelId="{8AA6C4DF-AFE0-4460-A805-8A326FED501A}" type="presParOf" srcId="{ABDB9907-85FD-462D-8836-A1F7847B46A4}" destId="{CE380121-8A31-439D-A3E6-E7F2B7E6EEE9}" srcOrd="0" destOrd="0" presId="urn:microsoft.com/office/officeart/2005/8/layout/process2"/>
    <dgm:cxn modelId="{05E7F8C5-37EB-47FE-B99A-3A98F8228DD8}" type="presParOf" srcId="{642FD7A7-BE0A-41CF-BC78-31C8A957C127}" destId="{D1B26EE1-F736-4A4A-BFE7-02170F55725D}"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E9525A-A663-43B9-8590-0BE43B8EDC54}" type="doc">
      <dgm:prSet loTypeId="urn:microsoft.com/office/officeart/2008/layout/NameandTitleOrganizationalChart" loCatId="hierarchy" qsTypeId="urn:microsoft.com/office/officeart/2005/8/quickstyle/simple1" qsCatId="simple" csTypeId="urn:microsoft.com/office/officeart/2005/8/colors/accent2_1" csCatId="accent2" phldr="1"/>
      <dgm:spPr/>
      <dgm:t>
        <a:bodyPr/>
        <a:lstStyle/>
        <a:p>
          <a:endParaRPr lang="fr-BE"/>
        </a:p>
      </dgm:t>
    </dgm:pt>
    <dgm:pt modelId="{CC202C6F-2C55-4884-8BC2-27FEFA77654A}">
      <dgm:prSet phldrT="[Text]" custT="1"/>
      <dgm:spPr/>
      <dgm:t>
        <a:bodyPr/>
        <a:lstStyle/>
        <a:p>
          <a:r>
            <a:rPr lang="en-GB" sz="1050" noProof="0"/>
            <a:t>2.1. Status update features</a:t>
          </a:r>
        </a:p>
      </dgm:t>
    </dgm:pt>
    <dgm:pt modelId="{CFB2F3FA-ABC0-420B-844F-672ED9D6C581}">
      <dgm:prSet phldrT="[Text]" custT="1"/>
      <dgm:spPr/>
      <dgm:t>
        <a:bodyPr/>
        <a:lstStyle/>
        <a:p>
          <a:r>
            <a:rPr lang="en-GB" sz="1400" noProof="0"/>
            <a:t>2. Proposal tracker</a:t>
          </a:r>
        </a:p>
      </dgm:t>
    </dgm:pt>
    <dgm:pt modelId="{811A7066-A711-44A7-B14F-348440091C20}" type="sibTrans" cxnId="{3F88E6D0-842C-43A8-A0A8-CCB9B9E7007B}">
      <dgm:prSet custT="1"/>
      <dgm:spPr/>
      <dgm:t>
        <a:bodyPr/>
        <a:lstStyle/>
        <a:p>
          <a:endParaRPr lang="en-GB" sz="1400" noProof="0"/>
        </a:p>
      </dgm:t>
    </dgm:pt>
    <dgm:pt modelId="{BDC74E1B-6735-486B-BBC3-93AF30190249}" type="parTrans" cxnId="{3F88E6D0-842C-43A8-A0A8-CCB9B9E7007B}">
      <dgm:prSet/>
      <dgm:spPr/>
      <dgm:t>
        <a:bodyPr/>
        <a:lstStyle/>
        <a:p>
          <a:endParaRPr lang="en-GB" sz="1400" noProof="0"/>
        </a:p>
      </dgm:t>
    </dgm:pt>
    <dgm:pt modelId="{5E72E86A-E8A2-4B07-8BB4-9F8AEFF43D53}">
      <dgm:prSet phldrT="[Text]" custT="1"/>
      <dgm:spPr/>
      <dgm:t>
        <a:bodyPr/>
        <a:lstStyle/>
        <a:p>
          <a:r>
            <a:rPr lang="en-GB" sz="1200" noProof="0"/>
            <a:t>1.2. RFP classification</a:t>
          </a:r>
        </a:p>
      </dgm:t>
    </dgm:pt>
    <dgm:pt modelId="{7CCD6485-9679-4867-B1E3-1B4833D98EA5}">
      <dgm:prSet phldrT="[Text]" custT="1"/>
      <dgm:spPr/>
      <dgm:t>
        <a:bodyPr/>
        <a:lstStyle/>
        <a:p>
          <a:r>
            <a:rPr lang="en-GB" sz="1200" noProof="0"/>
            <a:t>1.1. RFP database</a:t>
          </a:r>
        </a:p>
      </dgm:t>
    </dgm:pt>
    <dgm:pt modelId="{D2EC9555-63DA-4BB5-B58D-943F6B65C10B}">
      <dgm:prSet phldrT="[Text]" custT="1"/>
      <dgm:spPr/>
      <dgm:t>
        <a:bodyPr/>
        <a:lstStyle/>
        <a:p>
          <a:r>
            <a:rPr lang="en-GB" sz="1400" noProof="0"/>
            <a:t>1. Matching Algorithm</a:t>
          </a:r>
        </a:p>
      </dgm:t>
    </dgm:pt>
    <dgm:pt modelId="{D26DD0EC-6193-473C-8C22-59F0D7F0CE03}" type="sibTrans" cxnId="{2A544340-188F-4480-8DDC-4325067DED43}">
      <dgm:prSet custT="1"/>
      <dgm:spPr/>
      <dgm:t>
        <a:bodyPr/>
        <a:lstStyle/>
        <a:p>
          <a:endParaRPr lang="en-GB" sz="1400" noProof="0"/>
        </a:p>
      </dgm:t>
    </dgm:pt>
    <dgm:pt modelId="{DB7624A1-A53E-408F-ADE6-02DA06C0DFEF}" type="parTrans" cxnId="{2A544340-188F-4480-8DDC-4325067DED43}">
      <dgm:prSet/>
      <dgm:spPr/>
      <dgm:t>
        <a:bodyPr/>
        <a:lstStyle/>
        <a:p>
          <a:endParaRPr lang="en-GB" sz="1400" noProof="0"/>
        </a:p>
      </dgm:t>
    </dgm:pt>
    <dgm:pt modelId="{C425EB79-1FBE-400C-BB23-F986F01FAC75}" type="sibTrans" cxnId="{CC811D27-C55F-4F28-A37B-9A637FEBCDF6}">
      <dgm:prSet custT="1"/>
      <dgm:spPr/>
      <dgm:t>
        <a:bodyPr/>
        <a:lstStyle/>
        <a:p>
          <a:endParaRPr lang="en-GB" sz="1400" noProof="0"/>
        </a:p>
      </dgm:t>
    </dgm:pt>
    <dgm:pt modelId="{6F7EE490-36A3-400E-BB47-4F26410B2A0D}" type="parTrans" cxnId="{CC811D27-C55F-4F28-A37B-9A637FEBCDF6}">
      <dgm:prSet/>
      <dgm:spPr/>
      <dgm:t>
        <a:bodyPr/>
        <a:lstStyle/>
        <a:p>
          <a:endParaRPr lang="en-GB" sz="1400" noProof="0"/>
        </a:p>
      </dgm:t>
    </dgm:pt>
    <dgm:pt modelId="{560710E0-2433-4912-B3A9-C2E37E7D212A}">
      <dgm:prSet phldrT="[Text]" custT="1"/>
      <dgm:spPr/>
      <dgm:t>
        <a:bodyPr/>
        <a:lstStyle/>
        <a:p>
          <a:r>
            <a:rPr lang="en-GB" sz="1400" noProof="0" err="1"/>
            <a:t>AutoDo</a:t>
          </a:r>
          <a:endParaRPr lang="en-GB" sz="1400" noProof="0"/>
        </a:p>
      </dgm:t>
    </dgm:pt>
    <dgm:pt modelId="{559FD8A9-1409-4922-B1A8-2D28026FFA9D}" type="sibTrans" cxnId="{AB1780A0-5EA1-4909-84C4-29ED2BA1F826}">
      <dgm:prSet custT="1"/>
      <dgm:spPr/>
      <dgm:t>
        <a:bodyPr/>
        <a:lstStyle/>
        <a:p>
          <a:endParaRPr lang="en-GB" sz="1400" noProof="0"/>
        </a:p>
      </dgm:t>
    </dgm:pt>
    <dgm:pt modelId="{DF1A2788-4403-406A-AD0E-5F4852299D94}" type="parTrans" cxnId="{AB1780A0-5EA1-4909-84C4-29ED2BA1F826}">
      <dgm:prSet/>
      <dgm:spPr/>
      <dgm:t>
        <a:bodyPr/>
        <a:lstStyle/>
        <a:p>
          <a:endParaRPr lang="en-GB" sz="1400" noProof="0"/>
        </a:p>
      </dgm:t>
    </dgm:pt>
    <dgm:pt modelId="{F53C86F3-28AE-4CA7-BA6F-CB6A89879861}" type="sibTrans" cxnId="{A2925991-AA1D-495B-BFEF-AE767A670D17}">
      <dgm:prSet custT="1"/>
      <dgm:spPr/>
      <dgm:t>
        <a:bodyPr/>
        <a:lstStyle/>
        <a:p>
          <a:endParaRPr lang="en-GB" sz="1400" noProof="0"/>
        </a:p>
      </dgm:t>
    </dgm:pt>
    <dgm:pt modelId="{61E5F9E2-65BE-4A71-8678-83B5559E8F7B}" type="parTrans" cxnId="{A2925991-AA1D-495B-BFEF-AE767A670D17}">
      <dgm:prSet/>
      <dgm:spPr/>
      <dgm:t>
        <a:bodyPr/>
        <a:lstStyle/>
        <a:p>
          <a:endParaRPr lang="en-GB" sz="1400" noProof="0"/>
        </a:p>
      </dgm:t>
    </dgm:pt>
    <dgm:pt modelId="{AAA2BBE1-744B-4105-9ECB-7F68D9A22613}" type="sibTrans" cxnId="{100E5260-9B17-4A44-A179-96200276981E}">
      <dgm:prSet custT="1"/>
      <dgm:spPr/>
      <dgm:t>
        <a:bodyPr/>
        <a:lstStyle/>
        <a:p>
          <a:endParaRPr lang="en-GB" sz="1400" noProof="0"/>
        </a:p>
      </dgm:t>
    </dgm:pt>
    <dgm:pt modelId="{7FDEDBFA-CE72-48A7-89DF-6E4818444C3C}" type="parTrans" cxnId="{100E5260-9B17-4A44-A179-96200276981E}">
      <dgm:prSet/>
      <dgm:spPr/>
      <dgm:t>
        <a:bodyPr/>
        <a:lstStyle/>
        <a:p>
          <a:endParaRPr lang="en-GB" sz="1400" noProof="0"/>
        </a:p>
      </dgm:t>
    </dgm:pt>
    <dgm:pt modelId="{098FA69E-05A7-4E53-A32D-E78BF41DCE8D}">
      <dgm:prSet phldrT="[Text]" custT="1"/>
      <dgm:spPr/>
      <dgm:t>
        <a:bodyPr/>
        <a:lstStyle/>
        <a:p>
          <a:r>
            <a:rPr lang="en-GB" sz="1200" noProof="0"/>
            <a:t>1.3. Match suggestion</a:t>
          </a:r>
        </a:p>
      </dgm:t>
    </dgm:pt>
    <dgm:pt modelId="{22EBED88-20B3-418B-B097-D57ACC48AD38}" type="parTrans" cxnId="{06807B24-8768-4489-A27D-96D529DF6111}">
      <dgm:prSet/>
      <dgm:spPr/>
      <dgm:t>
        <a:bodyPr/>
        <a:lstStyle/>
        <a:p>
          <a:endParaRPr lang="fr-BE" sz="1600"/>
        </a:p>
      </dgm:t>
    </dgm:pt>
    <dgm:pt modelId="{91C0C28A-2971-4DDA-8480-0E5F71A4CCD8}" type="sibTrans" cxnId="{06807B24-8768-4489-A27D-96D529DF6111}">
      <dgm:prSet custT="1"/>
      <dgm:spPr/>
      <dgm:t>
        <a:bodyPr/>
        <a:lstStyle/>
        <a:p>
          <a:pPr algn="l"/>
          <a:endParaRPr lang="fr-BE" sz="800"/>
        </a:p>
      </dgm:t>
    </dgm:pt>
    <dgm:pt modelId="{F1B569BB-1C37-4B51-956B-FD3A7A2794DF}">
      <dgm:prSet phldrT="[Text]" custT="1"/>
      <dgm:spPr/>
      <dgm:t>
        <a:bodyPr/>
        <a:lstStyle/>
        <a:p>
          <a:r>
            <a:rPr lang="en-GB" sz="1400" noProof="0"/>
            <a:t>3. Statistics dashboard</a:t>
          </a:r>
        </a:p>
      </dgm:t>
    </dgm:pt>
    <dgm:pt modelId="{E8049907-B7A5-4CA4-941E-BAA4A838FC68}" type="parTrans" cxnId="{C1572CC1-0B68-4E4A-8768-1FF4E8AFFAA7}">
      <dgm:prSet/>
      <dgm:spPr/>
      <dgm:t>
        <a:bodyPr/>
        <a:lstStyle/>
        <a:p>
          <a:endParaRPr lang="fr-BE" sz="1600"/>
        </a:p>
      </dgm:t>
    </dgm:pt>
    <dgm:pt modelId="{2837D9E6-3969-4AEB-8898-B6E2BAC0A703}" type="sibTrans" cxnId="{C1572CC1-0B68-4E4A-8768-1FF4E8AFFAA7}">
      <dgm:prSet custT="1"/>
      <dgm:spPr/>
      <dgm:t>
        <a:bodyPr/>
        <a:lstStyle/>
        <a:p>
          <a:endParaRPr lang="fr-BE" sz="800"/>
        </a:p>
      </dgm:t>
    </dgm:pt>
    <dgm:pt modelId="{FDA584C8-BE87-4E89-A71D-90624BBD2458}">
      <dgm:prSet phldrT="[Text]" custT="1"/>
      <dgm:spPr/>
      <dgm:t>
        <a:bodyPr/>
        <a:lstStyle/>
        <a:p>
          <a:r>
            <a:rPr lang="en-GB" sz="1050" noProof="0"/>
            <a:t>2.2. Contracts database</a:t>
          </a:r>
        </a:p>
      </dgm:t>
    </dgm:pt>
    <dgm:pt modelId="{AB00A625-F258-4A31-953B-88E1F3A5E3CD}" type="parTrans" cxnId="{152B81A5-F50B-4452-9C28-F645D01364EC}">
      <dgm:prSet/>
      <dgm:spPr/>
      <dgm:t>
        <a:bodyPr/>
        <a:lstStyle/>
        <a:p>
          <a:endParaRPr lang="fr-BE" sz="1600"/>
        </a:p>
      </dgm:t>
    </dgm:pt>
    <dgm:pt modelId="{3E7A94D9-A730-4D53-8EAF-93C5777AE2D0}" type="sibTrans" cxnId="{152B81A5-F50B-4452-9C28-F645D01364EC}">
      <dgm:prSet custT="1"/>
      <dgm:spPr/>
      <dgm:t>
        <a:bodyPr/>
        <a:lstStyle/>
        <a:p>
          <a:endParaRPr lang="fr-BE" sz="800"/>
        </a:p>
      </dgm:t>
    </dgm:pt>
    <dgm:pt modelId="{FE2E3D1F-B065-4A93-BEBC-C2AAEE16D6D9}">
      <dgm:prSet custT="1"/>
      <dgm:spPr/>
      <dgm:t>
        <a:bodyPr/>
        <a:lstStyle/>
        <a:p>
          <a:r>
            <a:rPr lang="en-GB" sz="900" noProof="0"/>
            <a:t>1.3.1. Identify profiles that correspond to RFP requirements</a:t>
          </a:r>
        </a:p>
      </dgm:t>
    </dgm:pt>
    <dgm:pt modelId="{BCEE8452-8E00-4454-8CE6-8A1855DA58C9}" type="parTrans" cxnId="{7426D209-1F65-464A-9456-F77D8226E882}">
      <dgm:prSet/>
      <dgm:spPr/>
      <dgm:t>
        <a:bodyPr/>
        <a:lstStyle/>
        <a:p>
          <a:endParaRPr lang="fr-BE" sz="1600"/>
        </a:p>
      </dgm:t>
    </dgm:pt>
    <dgm:pt modelId="{B44222CB-5183-4779-883E-5CCAF5B79663}" type="sibTrans" cxnId="{7426D209-1F65-464A-9456-F77D8226E882}">
      <dgm:prSet custT="1"/>
      <dgm:spPr/>
      <dgm:t>
        <a:bodyPr/>
        <a:lstStyle/>
        <a:p>
          <a:endParaRPr lang="fr-BE" sz="800"/>
        </a:p>
      </dgm:t>
    </dgm:pt>
    <dgm:pt modelId="{5F72E0F4-1351-494B-881A-AE48744F01C2}">
      <dgm:prSet custT="1"/>
      <dgm:spPr/>
      <dgm:t>
        <a:bodyPr/>
        <a:lstStyle/>
        <a:p>
          <a:r>
            <a:rPr lang="fr-BE" sz="900"/>
            <a:t>1.3.2. Display matches</a:t>
          </a:r>
        </a:p>
      </dgm:t>
    </dgm:pt>
    <dgm:pt modelId="{BED540A5-2432-43CF-9E86-D41C74C5BC8F}" type="parTrans" cxnId="{A5302858-712A-4516-9FBA-41413525B2D1}">
      <dgm:prSet/>
      <dgm:spPr/>
      <dgm:t>
        <a:bodyPr/>
        <a:lstStyle/>
        <a:p>
          <a:endParaRPr lang="fr-BE" sz="1600"/>
        </a:p>
      </dgm:t>
    </dgm:pt>
    <dgm:pt modelId="{3CBA2437-7595-4BEC-910A-0D4C8D30FC4F}" type="sibTrans" cxnId="{A5302858-712A-4516-9FBA-41413525B2D1}">
      <dgm:prSet custT="1"/>
      <dgm:spPr/>
      <dgm:t>
        <a:bodyPr/>
        <a:lstStyle/>
        <a:p>
          <a:endParaRPr lang="fr-BE" sz="800"/>
        </a:p>
      </dgm:t>
    </dgm:pt>
    <dgm:pt modelId="{02CD03A0-BB10-49A9-B6CF-A3666750A610}">
      <dgm:prSet phldrT="[Text]" custT="1"/>
      <dgm:spPr/>
      <dgm:t>
        <a:bodyPr/>
        <a:lstStyle/>
        <a:p>
          <a:r>
            <a:rPr lang="en-GB" sz="1050" noProof="0"/>
            <a:t>3.1. Allow the export of proposal related data</a:t>
          </a:r>
        </a:p>
      </dgm:t>
    </dgm:pt>
    <dgm:pt modelId="{4DC342AD-4B11-4399-8933-B7A8C5200B6B}" type="parTrans" cxnId="{192826E8-6E11-4BD7-BB56-151EB68A3420}">
      <dgm:prSet/>
      <dgm:spPr/>
      <dgm:t>
        <a:bodyPr/>
        <a:lstStyle/>
        <a:p>
          <a:endParaRPr lang="fr-BE" sz="1600"/>
        </a:p>
      </dgm:t>
    </dgm:pt>
    <dgm:pt modelId="{05E6A13C-126A-4CC0-97BB-6700B43ED4E0}" type="sibTrans" cxnId="{192826E8-6E11-4BD7-BB56-151EB68A3420}">
      <dgm:prSet custT="1"/>
      <dgm:spPr/>
      <dgm:t>
        <a:bodyPr/>
        <a:lstStyle/>
        <a:p>
          <a:endParaRPr lang="fr-BE" sz="800"/>
        </a:p>
      </dgm:t>
    </dgm:pt>
    <dgm:pt modelId="{F25436C4-C482-4768-8778-CA039A4043E1}">
      <dgm:prSet phldrT="[Text]" custT="1"/>
      <dgm:spPr/>
      <dgm:t>
        <a:bodyPr/>
        <a:lstStyle/>
        <a:p>
          <a:r>
            <a:rPr lang="en-GB" sz="1050" noProof="0"/>
            <a:t>3.2. Build dashboard</a:t>
          </a:r>
        </a:p>
      </dgm:t>
    </dgm:pt>
    <dgm:pt modelId="{ACE3AB2F-F4F3-44DC-8E49-6FC6DCE87B15}" type="parTrans" cxnId="{627A178D-096D-4FD6-AFA2-D42A836CA206}">
      <dgm:prSet/>
      <dgm:spPr/>
      <dgm:t>
        <a:bodyPr/>
        <a:lstStyle/>
        <a:p>
          <a:endParaRPr lang="fr-BE" sz="1600"/>
        </a:p>
      </dgm:t>
    </dgm:pt>
    <dgm:pt modelId="{67BCDAEB-DCB1-4D1F-AB0E-A48DF8C64549}" type="sibTrans" cxnId="{627A178D-096D-4FD6-AFA2-D42A836CA206}">
      <dgm:prSet custT="1"/>
      <dgm:spPr/>
      <dgm:t>
        <a:bodyPr/>
        <a:lstStyle/>
        <a:p>
          <a:endParaRPr lang="fr-BE" sz="800"/>
        </a:p>
      </dgm:t>
    </dgm:pt>
    <dgm:pt modelId="{8BF93D70-F659-4AEB-8A9B-AD51B9C7A742}">
      <dgm:prSet phldrT="[Text]" custT="1"/>
      <dgm:spPr/>
      <dgm:t>
        <a:bodyPr/>
        <a:lstStyle/>
        <a:p>
          <a:r>
            <a:rPr lang="en-GB" sz="900" noProof="0"/>
            <a:t>1.2.1. Output pertinent RFPs for newsletter</a:t>
          </a:r>
        </a:p>
      </dgm:t>
    </dgm:pt>
    <dgm:pt modelId="{5012CCBD-4FB0-4CA8-895B-0F865D6756D4}" type="parTrans" cxnId="{50C90ED4-C5AF-43C6-9907-3AB7EAD67922}">
      <dgm:prSet/>
      <dgm:spPr/>
      <dgm:t>
        <a:bodyPr/>
        <a:lstStyle/>
        <a:p>
          <a:endParaRPr lang="fr-BE" sz="1600"/>
        </a:p>
      </dgm:t>
    </dgm:pt>
    <dgm:pt modelId="{E3D3881C-EA53-4DCD-8817-F806770F1180}" type="sibTrans" cxnId="{50C90ED4-C5AF-43C6-9907-3AB7EAD67922}">
      <dgm:prSet custT="1"/>
      <dgm:spPr/>
      <dgm:t>
        <a:bodyPr/>
        <a:lstStyle/>
        <a:p>
          <a:endParaRPr lang="fr-BE" sz="800"/>
        </a:p>
      </dgm:t>
    </dgm:pt>
    <dgm:pt modelId="{D60A419A-7052-4715-AE9F-8DFECA58BEFC}">
      <dgm:prSet custT="1"/>
      <dgm:spPr/>
      <dgm:t>
        <a:bodyPr/>
        <a:lstStyle/>
        <a:p>
          <a:r>
            <a:rPr lang="fr-BE" sz="1050">
              <a:solidFill>
                <a:schemeClr val="tx1"/>
              </a:solidFill>
            </a:rPr>
            <a:t>1.4. </a:t>
          </a:r>
          <a:r>
            <a:rPr lang="en-GB" sz="1050" noProof="0">
              <a:solidFill>
                <a:schemeClr val="tx1"/>
              </a:solidFill>
            </a:rPr>
            <a:t>Profiles</a:t>
          </a:r>
          <a:r>
            <a:rPr lang="fr-BE" sz="1050">
              <a:solidFill>
                <a:schemeClr val="tx1"/>
              </a:solidFill>
            </a:rPr>
            <a:t> </a:t>
          </a:r>
          <a:r>
            <a:rPr lang="en-GB" sz="1050" noProof="0">
              <a:solidFill>
                <a:schemeClr val="tx1"/>
              </a:solidFill>
            </a:rPr>
            <a:t>database</a:t>
          </a:r>
        </a:p>
      </dgm:t>
    </dgm:pt>
    <dgm:pt modelId="{CD00F16D-8CA6-4B26-83B6-BBEA51E4190D}" type="parTrans" cxnId="{AD99746D-7CF2-405A-BBDC-B9AC9EE86F58}">
      <dgm:prSet/>
      <dgm:spPr/>
      <dgm:t>
        <a:bodyPr/>
        <a:lstStyle/>
        <a:p>
          <a:endParaRPr lang="fr-BE" sz="1600"/>
        </a:p>
      </dgm:t>
    </dgm:pt>
    <dgm:pt modelId="{4811AF1E-C40C-4214-9E9C-D0B4756B84FC}" type="sibTrans" cxnId="{AD99746D-7CF2-405A-BBDC-B9AC9EE86F58}">
      <dgm:prSet custT="1"/>
      <dgm:spPr/>
      <dgm:t>
        <a:bodyPr/>
        <a:lstStyle/>
        <a:p>
          <a:endParaRPr lang="fr-BE" sz="800"/>
        </a:p>
      </dgm:t>
    </dgm:pt>
    <dgm:pt modelId="{4B0F634A-E152-4C59-B848-008CE096135B}">
      <dgm:prSet custT="1"/>
      <dgm:spPr/>
      <dgm:t>
        <a:bodyPr/>
        <a:lstStyle/>
        <a:p>
          <a:r>
            <a:rPr lang="fr-BE" sz="900">
              <a:solidFill>
                <a:schemeClr val="tx1"/>
              </a:solidFill>
            </a:rPr>
            <a:t>1.4.1 o2Net</a:t>
          </a:r>
        </a:p>
      </dgm:t>
    </dgm:pt>
    <dgm:pt modelId="{2E466F0C-CF20-4F26-9365-833BD5D34350}" type="parTrans" cxnId="{F13CBB02-6159-4630-A22A-B6CE4C4E3E92}">
      <dgm:prSet/>
      <dgm:spPr/>
      <dgm:t>
        <a:bodyPr/>
        <a:lstStyle/>
        <a:p>
          <a:endParaRPr lang="fr-BE" sz="1600"/>
        </a:p>
      </dgm:t>
    </dgm:pt>
    <dgm:pt modelId="{BB8BD861-B6A3-4D70-88A6-45FB9B758999}" type="sibTrans" cxnId="{F13CBB02-6159-4630-A22A-B6CE4C4E3E92}">
      <dgm:prSet custT="1"/>
      <dgm:spPr/>
      <dgm:t>
        <a:bodyPr/>
        <a:lstStyle/>
        <a:p>
          <a:endParaRPr lang="fr-BE" sz="800"/>
        </a:p>
      </dgm:t>
    </dgm:pt>
    <dgm:pt modelId="{520D338E-9327-400A-AAFF-283FFF22163B}">
      <dgm:prSet custT="1"/>
      <dgm:spPr/>
      <dgm:t>
        <a:bodyPr/>
        <a:lstStyle/>
        <a:p>
          <a:r>
            <a:rPr lang="fr-BE" sz="900">
              <a:solidFill>
                <a:schemeClr val="bg1">
                  <a:lumMod val="50000"/>
                </a:schemeClr>
              </a:solidFill>
            </a:rPr>
            <a:t>1.4.2. LinkedIn*</a:t>
          </a:r>
        </a:p>
      </dgm:t>
    </dgm:pt>
    <dgm:pt modelId="{519D6EB4-0E8E-4A52-B2AB-963F77F91B06}" type="parTrans" cxnId="{2EDDAE4E-58BB-4425-A72D-C52BAEE340CC}">
      <dgm:prSet/>
      <dgm:spPr/>
      <dgm:t>
        <a:bodyPr/>
        <a:lstStyle/>
        <a:p>
          <a:endParaRPr lang="fr-BE" sz="1600"/>
        </a:p>
      </dgm:t>
    </dgm:pt>
    <dgm:pt modelId="{6F1F4E0D-9FF7-4D40-8E83-CBE5685AAAF3}" type="sibTrans" cxnId="{2EDDAE4E-58BB-4425-A72D-C52BAEE340CC}">
      <dgm:prSet custT="1"/>
      <dgm:spPr/>
      <dgm:t>
        <a:bodyPr/>
        <a:lstStyle/>
        <a:p>
          <a:endParaRPr lang="fr-BE" sz="800"/>
        </a:p>
      </dgm:t>
    </dgm:pt>
    <dgm:pt modelId="{62C5C940-64B8-40C2-A291-4F99B2687FB6}" type="pres">
      <dgm:prSet presAssocID="{C2E9525A-A663-43B9-8590-0BE43B8EDC54}" presName="hierChild1" presStyleCnt="0">
        <dgm:presLayoutVars>
          <dgm:orgChart val="1"/>
          <dgm:chPref val="1"/>
          <dgm:dir/>
          <dgm:animOne val="branch"/>
          <dgm:animLvl val="lvl"/>
          <dgm:resizeHandles/>
        </dgm:presLayoutVars>
      </dgm:prSet>
      <dgm:spPr/>
    </dgm:pt>
    <dgm:pt modelId="{48E0FA62-FAAF-417D-A7FA-1E9B8C8D2500}" type="pres">
      <dgm:prSet presAssocID="{560710E0-2433-4912-B3A9-C2E37E7D212A}" presName="hierRoot1" presStyleCnt="0">
        <dgm:presLayoutVars>
          <dgm:hierBranch val="init"/>
        </dgm:presLayoutVars>
      </dgm:prSet>
      <dgm:spPr/>
    </dgm:pt>
    <dgm:pt modelId="{826AD40C-5CC9-40B2-94B1-2E0FAE65B9AC}" type="pres">
      <dgm:prSet presAssocID="{560710E0-2433-4912-B3A9-C2E37E7D212A}" presName="rootComposite1" presStyleCnt="0"/>
      <dgm:spPr/>
    </dgm:pt>
    <dgm:pt modelId="{272F58BF-477D-418C-ABCF-C8254CC5DB0B}" type="pres">
      <dgm:prSet presAssocID="{560710E0-2433-4912-B3A9-C2E37E7D212A}" presName="rootText1" presStyleLbl="node0" presStyleIdx="0" presStyleCnt="1" custLinFactNeighborX="-7370" custLinFactNeighborY="-21500">
        <dgm:presLayoutVars>
          <dgm:chMax/>
          <dgm:chPref val="3"/>
        </dgm:presLayoutVars>
      </dgm:prSet>
      <dgm:spPr/>
    </dgm:pt>
    <dgm:pt modelId="{BE2DE611-9A5B-445C-8E82-622A094A2F55}" type="pres">
      <dgm:prSet presAssocID="{560710E0-2433-4912-B3A9-C2E37E7D212A}" presName="titleText1" presStyleLbl="fgAcc0" presStyleIdx="0" presStyleCnt="1">
        <dgm:presLayoutVars>
          <dgm:chMax val="0"/>
          <dgm:chPref val="0"/>
        </dgm:presLayoutVars>
      </dgm:prSet>
      <dgm:spPr/>
    </dgm:pt>
    <dgm:pt modelId="{7FC38AC0-2CF5-4614-BF46-5B3ADC0235C2}" type="pres">
      <dgm:prSet presAssocID="{560710E0-2433-4912-B3A9-C2E37E7D212A}" presName="rootConnector1" presStyleLbl="node1" presStyleIdx="0" presStyleCnt="16"/>
      <dgm:spPr/>
    </dgm:pt>
    <dgm:pt modelId="{B8CFAB6E-A7D8-4BE6-BCA8-0CA60F46D3F2}" type="pres">
      <dgm:prSet presAssocID="{560710E0-2433-4912-B3A9-C2E37E7D212A}" presName="hierChild2" presStyleCnt="0"/>
      <dgm:spPr/>
    </dgm:pt>
    <dgm:pt modelId="{64673D15-0FE1-409D-93F7-690D588B8F1E}" type="pres">
      <dgm:prSet presAssocID="{7FDEDBFA-CE72-48A7-89DF-6E4818444C3C}" presName="Name37" presStyleLbl="parChTrans1D2" presStyleIdx="0" presStyleCnt="3"/>
      <dgm:spPr/>
    </dgm:pt>
    <dgm:pt modelId="{EED20300-BADC-4964-85A9-FD1135A98D7B}" type="pres">
      <dgm:prSet presAssocID="{D2EC9555-63DA-4BB5-B58D-943F6B65C10B}" presName="hierRoot2" presStyleCnt="0">
        <dgm:presLayoutVars>
          <dgm:hierBranch val="init"/>
        </dgm:presLayoutVars>
      </dgm:prSet>
      <dgm:spPr/>
    </dgm:pt>
    <dgm:pt modelId="{350D1887-8ED3-462E-961F-93F211AD2FB6}" type="pres">
      <dgm:prSet presAssocID="{D2EC9555-63DA-4BB5-B58D-943F6B65C10B}" presName="rootComposite" presStyleCnt="0"/>
      <dgm:spPr/>
    </dgm:pt>
    <dgm:pt modelId="{4D07BC18-CC69-42DD-9C9D-6CB4F7A6B0EF}" type="pres">
      <dgm:prSet presAssocID="{D2EC9555-63DA-4BB5-B58D-943F6B65C10B}" presName="rootText" presStyleLbl="node1" presStyleIdx="0" presStyleCnt="16" custScaleX="254260">
        <dgm:presLayoutVars>
          <dgm:chMax/>
          <dgm:chPref val="3"/>
        </dgm:presLayoutVars>
      </dgm:prSet>
      <dgm:spPr/>
    </dgm:pt>
    <dgm:pt modelId="{3DA19E5D-C678-4503-9A3B-0F1E19F70E86}" type="pres">
      <dgm:prSet presAssocID="{D2EC9555-63DA-4BB5-B58D-943F6B65C10B}" presName="titleText2" presStyleLbl="fgAcc1" presStyleIdx="0" presStyleCnt="16">
        <dgm:presLayoutVars>
          <dgm:chMax val="0"/>
          <dgm:chPref val="0"/>
        </dgm:presLayoutVars>
      </dgm:prSet>
      <dgm:spPr/>
    </dgm:pt>
    <dgm:pt modelId="{085F67C2-E694-4D86-92E5-6E55C06AFC0A}" type="pres">
      <dgm:prSet presAssocID="{D2EC9555-63DA-4BB5-B58D-943F6B65C10B}" presName="rootConnector" presStyleLbl="node2" presStyleIdx="0" presStyleCnt="0"/>
      <dgm:spPr/>
    </dgm:pt>
    <dgm:pt modelId="{45CA24DF-63E7-473D-A6E8-39F57F4F1FE3}" type="pres">
      <dgm:prSet presAssocID="{D2EC9555-63DA-4BB5-B58D-943F6B65C10B}" presName="hierChild4" presStyleCnt="0"/>
      <dgm:spPr/>
    </dgm:pt>
    <dgm:pt modelId="{EBF25E57-3B67-4746-B499-62CD42B6519F}" type="pres">
      <dgm:prSet presAssocID="{6F7EE490-36A3-400E-BB47-4F26410B2A0D}" presName="Name37" presStyleLbl="parChTrans1D3" presStyleIdx="0" presStyleCnt="8"/>
      <dgm:spPr/>
    </dgm:pt>
    <dgm:pt modelId="{D3E9F3FF-7CE6-4C71-8209-DD129109915D}" type="pres">
      <dgm:prSet presAssocID="{7CCD6485-9679-4867-B1E3-1B4833D98EA5}" presName="hierRoot2" presStyleCnt="0">
        <dgm:presLayoutVars>
          <dgm:hierBranch val="init"/>
        </dgm:presLayoutVars>
      </dgm:prSet>
      <dgm:spPr/>
    </dgm:pt>
    <dgm:pt modelId="{3DB4835E-CF93-4C8D-90D8-A3C77B7A2AB5}" type="pres">
      <dgm:prSet presAssocID="{7CCD6485-9679-4867-B1E3-1B4833D98EA5}" presName="rootComposite" presStyleCnt="0"/>
      <dgm:spPr/>
    </dgm:pt>
    <dgm:pt modelId="{283F0CB5-4123-4EF7-A962-F934E3AF210A}" type="pres">
      <dgm:prSet presAssocID="{7CCD6485-9679-4867-B1E3-1B4833D98EA5}" presName="rootText" presStyleLbl="node1" presStyleIdx="1" presStyleCnt="16" custLinFactNeighborX="-11887">
        <dgm:presLayoutVars>
          <dgm:chMax/>
          <dgm:chPref val="3"/>
        </dgm:presLayoutVars>
      </dgm:prSet>
      <dgm:spPr/>
    </dgm:pt>
    <dgm:pt modelId="{6A9C3EA1-C04E-4ECD-B4E6-5A2B9BEDEBDF}" type="pres">
      <dgm:prSet presAssocID="{7CCD6485-9679-4867-B1E3-1B4833D98EA5}" presName="titleText2" presStyleLbl="fgAcc1" presStyleIdx="1" presStyleCnt="16" custLinFactNeighborX="-13200" custLinFactNeighborY="21828">
        <dgm:presLayoutVars>
          <dgm:chMax val="0"/>
          <dgm:chPref val="0"/>
        </dgm:presLayoutVars>
      </dgm:prSet>
      <dgm:spPr/>
    </dgm:pt>
    <dgm:pt modelId="{767A123B-23C7-42DD-8D99-FAC35F93B070}" type="pres">
      <dgm:prSet presAssocID="{7CCD6485-9679-4867-B1E3-1B4833D98EA5}" presName="rootConnector" presStyleLbl="node3" presStyleIdx="0" presStyleCnt="0"/>
      <dgm:spPr/>
    </dgm:pt>
    <dgm:pt modelId="{9E39AE61-05F4-4BCA-A668-808EDE719F8F}" type="pres">
      <dgm:prSet presAssocID="{7CCD6485-9679-4867-B1E3-1B4833D98EA5}" presName="hierChild4" presStyleCnt="0"/>
      <dgm:spPr/>
    </dgm:pt>
    <dgm:pt modelId="{F883AB04-5BDD-4766-90CB-D93CCE609431}" type="pres">
      <dgm:prSet presAssocID="{7CCD6485-9679-4867-B1E3-1B4833D98EA5}" presName="hierChild5" presStyleCnt="0"/>
      <dgm:spPr/>
    </dgm:pt>
    <dgm:pt modelId="{F61E83D2-0728-4F32-B216-5FCDC4212108}" type="pres">
      <dgm:prSet presAssocID="{DB7624A1-A53E-408F-ADE6-02DA06C0DFEF}" presName="Name37" presStyleLbl="parChTrans1D3" presStyleIdx="1" presStyleCnt="8"/>
      <dgm:spPr/>
    </dgm:pt>
    <dgm:pt modelId="{08D37AB2-700F-4A71-AF60-C7B053023274}" type="pres">
      <dgm:prSet presAssocID="{5E72E86A-E8A2-4B07-8BB4-9F8AEFF43D53}" presName="hierRoot2" presStyleCnt="0">
        <dgm:presLayoutVars>
          <dgm:hierBranch val="init"/>
        </dgm:presLayoutVars>
      </dgm:prSet>
      <dgm:spPr/>
    </dgm:pt>
    <dgm:pt modelId="{A9583ACE-1933-4039-BA5A-E7E916F28E55}" type="pres">
      <dgm:prSet presAssocID="{5E72E86A-E8A2-4B07-8BB4-9F8AEFF43D53}" presName="rootComposite" presStyleCnt="0"/>
      <dgm:spPr/>
    </dgm:pt>
    <dgm:pt modelId="{37AC9D0E-C5A4-4717-AA3E-517B9B4262DF}" type="pres">
      <dgm:prSet presAssocID="{5E72E86A-E8A2-4B07-8BB4-9F8AEFF43D53}" presName="rootText" presStyleLbl="node1" presStyleIdx="2" presStyleCnt="16" custScaleX="121291" custLinFactNeighborX="-11887">
        <dgm:presLayoutVars>
          <dgm:chMax/>
          <dgm:chPref val="3"/>
        </dgm:presLayoutVars>
      </dgm:prSet>
      <dgm:spPr/>
    </dgm:pt>
    <dgm:pt modelId="{ECA605AE-B82C-41D4-B1D0-D5F5EE60F978}" type="pres">
      <dgm:prSet presAssocID="{5E72E86A-E8A2-4B07-8BB4-9F8AEFF43D53}" presName="titleText2" presStyleLbl="fgAcc1" presStyleIdx="2" presStyleCnt="16" custLinFactNeighborX="1450" custLinFactNeighborY="18191">
        <dgm:presLayoutVars>
          <dgm:chMax val="0"/>
          <dgm:chPref val="0"/>
        </dgm:presLayoutVars>
      </dgm:prSet>
      <dgm:spPr/>
    </dgm:pt>
    <dgm:pt modelId="{F90459C9-9F7A-4176-8A4B-812A8A9392FE}" type="pres">
      <dgm:prSet presAssocID="{5E72E86A-E8A2-4B07-8BB4-9F8AEFF43D53}" presName="rootConnector" presStyleLbl="node3" presStyleIdx="0" presStyleCnt="0"/>
      <dgm:spPr/>
    </dgm:pt>
    <dgm:pt modelId="{FC318D04-2F89-4211-9305-580A9AE6CE4A}" type="pres">
      <dgm:prSet presAssocID="{5E72E86A-E8A2-4B07-8BB4-9F8AEFF43D53}" presName="hierChild4" presStyleCnt="0"/>
      <dgm:spPr/>
    </dgm:pt>
    <dgm:pt modelId="{F9130338-A5EF-43CB-9B60-457286F359CA}" type="pres">
      <dgm:prSet presAssocID="{5012CCBD-4FB0-4CA8-895B-0F865D6756D4}" presName="Name37" presStyleLbl="parChTrans1D4" presStyleIdx="0" presStyleCnt="5"/>
      <dgm:spPr/>
    </dgm:pt>
    <dgm:pt modelId="{378C82DF-5EA1-4F3C-89CB-B1EE5396E6F2}" type="pres">
      <dgm:prSet presAssocID="{8BF93D70-F659-4AEB-8A9B-AD51B9C7A742}" presName="hierRoot2" presStyleCnt="0">
        <dgm:presLayoutVars>
          <dgm:hierBranch val="init"/>
        </dgm:presLayoutVars>
      </dgm:prSet>
      <dgm:spPr/>
    </dgm:pt>
    <dgm:pt modelId="{DEB12155-BAEC-454B-8AF5-63FB87FF2921}" type="pres">
      <dgm:prSet presAssocID="{8BF93D70-F659-4AEB-8A9B-AD51B9C7A742}" presName="rootComposite" presStyleCnt="0"/>
      <dgm:spPr/>
    </dgm:pt>
    <dgm:pt modelId="{7FD370C1-AAA9-4841-ACBB-65E9115EC09F}" type="pres">
      <dgm:prSet presAssocID="{8BF93D70-F659-4AEB-8A9B-AD51B9C7A742}" presName="rootText" presStyleLbl="node1" presStyleIdx="3" presStyleCnt="16" custScaleY="137831" custLinFactNeighborX="-6830" custLinFactNeighborY="20259">
        <dgm:presLayoutVars>
          <dgm:chMax/>
          <dgm:chPref val="3"/>
        </dgm:presLayoutVars>
      </dgm:prSet>
      <dgm:spPr/>
    </dgm:pt>
    <dgm:pt modelId="{44B6E115-84A1-4900-BCD1-E0A89A7DE339}" type="pres">
      <dgm:prSet presAssocID="{8BF93D70-F659-4AEB-8A9B-AD51B9C7A742}" presName="titleText2" presStyleLbl="fgAcc1" presStyleIdx="3" presStyleCnt="16" custLinFactY="20573" custLinFactNeighborX="-11064" custLinFactNeighborY="100000">
        <dgm:presLayoutVars>
          <dgm:chMax val="0"/>
          <dgm:chPref val="0"/>
        </dgm:presLayoutVars>
      </dgm:prSet>
      <dgm:spPr/>
    </dgm:pt>
    <dgm:pt modelId="{FC938E41-2A52-4AB2-BE38-EF1CF5D3BA0F}" type="pres">
      <dgm:prSet presAssocID="{8BF93D70-F659-4AEB-8A9B-AD51B9C7A742}" presName="rootConnector" presStyleLbl="node4" presStyleIdx="0" presStyleCnt="0"/>
      <dgm:spPr/>
    </dgm:pt>
    <dgm:pt modelId="{7D126BC1-54CC-4E4C-A022-CCB2863DD06C}" type="pres">
      <dgm:prSet presAssocID="{8BF93D70-F659-4AEB-8A9B-AD51B9C7A742}" presName="hierChild4" presStyleCnt="0"/>
      <dgm:spPr/>
    </dgm:pt>
    <dgm:pt modelId="{0AB12056-B43D-4782-B503-3EF0CD5A3FEA}" type="pres">
      <dgm:prSet presAssocID="{8BF93D70-F659-4AEB-8A9B-AD51B9C7A742}" presName="hierChild5" presStyleCnt="0"/>
      <dgm:spPr/>
    </dgm:pt>
    <dgm:pt modelId="{E4F8D3F3-3E76-4622-91F1-A438353FAB03}" type="pres">
      <dgm:prSet presAssocID="{5E72E86A-E8A2-4B07-8BB4-9F8AEFF43D53}" presName="hierChild5" presStyleCnt="0"/>
      <dgm:spPr/>
    </dgm:pt>
    <dgm:pt modelId="{AC5F9993-F1AC-4364-B845-57AD8705591E}" type="pres">
      <dgm:prSet presAssocID="{22EBED88-20B3-418B-B097-D57ACC48AD38}" presName="Name37" presStyleLbl="parChTrans1D3" presStyleIdx="2" presStyleCnt="8"/>
      <dgm:spPr/>
    </dgm:pt>
    <dgm:pt modelId="{48793914-90FE-465F-BD06-BE4C77AFECCA}" type="pres">
      <dgm:prSet presAssocID="{098FA69E-05A7-4E53-A32D-E78BF41DCE8D}" presName="hierRoot2" presStyleCnt="0">
        <dgm:presLayoutVars>
          <dgm:hierBranch val="init"/>
        </dgm:presLayoutVars>
      </dgm:prSet>
      <dgm:spPr/>
    </dgm:pt>
    <dgm:pt modelId="{33ACF63D-F5C0-4BA7-AF62-3157DB75B54F}" type="pres">
      <dgm:prSet presAssocID="{098FA69E-05A7-4E53-A32D-E78BF41DCE8D}" presName="rootComposite" presStyleCnt="0"/>
      <dgm:spPr/>
    </dgm:pt>
    <dgm:pt modelId="{277D4A2F-BDCD-4CEB-AFFD-B399FE70093F}" type="pres">
      <dgm:prSet presAssocID="{098FA69E-05A7-4E53-A32D-E78BF41DCE8D}" presName="rootText" presStyleLbl="node1" presStyleIdx="4" presStyleCnt="16" custScaleX="159870" custScaleY="102508" custLinFactNeighborX="-40814" custLinFactNeighborY="-2">
        <dgm:presLayoutVars>
          <dgm:chMax/>
          <dgm:chPref val="3"/>
        </dgm:presLayoutVars>
      </dgm:prSet>
      <dgm:spPr/>
    </dgm:pt>
    <dgm:pt modelId="{3C5469E4-A489-41B3-83DD-F56001E032E2}" type="pres">
      <dgm:prSet presAssocID="{098FA69E-05A7-4E53-A32D-E78BF41DCE8D}" presName="titleText2" presStyleLbl="fgAcc1" presStyleIdx="4" presStyleCnt="16" custScaleX="92802" custScaleY="81428" custLinFactNeighborX="-6558" custLinFactNeighborY="2629">
        <dgm:presLayoutVars>
          <dgm:chMax val="0"/>
          <dgm:chPref val="0"/>
        </dgm:presLayoutVars>
      </dgm:prSet>
      <dgm:spPr/>
    </dgm:pt>
    <dgm:pt modelId="{21543663-4918-4C0D-8C59-14E4060F76F0}" type="pres">
      <dgm:prSet presAssocID="{098FA69E-05A7-4E53-A32D-E78BF41DCE8D}" presName="rootConnector" presStyleLbl="node3" presStyleIdx="0" presStyleCnt="0"/>
      <dgm:spPr/>
    </dgm:pt>
    <dgm:pt modelId="{B489CA4F-14BE-42B2-8153-8117B7C2D8BD}" type="pres">
      <dgm:prSet presAssocID="{098FA69E-05A7-4E53-A32D-E78BF41DCE8D}" presName="hierChild4" presStyleCnt="0"/>
      <dgm:spPr/>
    </dgm:pt>
    <dgm:pt modelId="{E57761ED-D270-47F3-9D0D-68F8282E228B}" type="pres">
      <dgm:prSet presAssocID="{BCEE8452-8E00-4454-8CE6-8A1855DA58C9}" presName="Name37" presStyleLbl="parChTrans1D4" presStyleIdx="1" presStyleCnt="5"/>
      <dgm:spPr/>
    </dgm:pt>
    <dgm:pt modelId="{4A93B5B7-5634-4CF1-B99A-39F770354320}" type="pres">
      <dgm:prSet presAssocID="{FE2E3D1F-B065-4A93-BEBC-C2AAEE16D6D9}" presName="hierRoot2" presStyleCnt="0">
        <dgm:presLayoutVars>
          <dgm:hierBranch val="init"/>
        </dgm:presLayoutVars>
      </dgm:prSet>
      <dgm:spPr/>
    </dgm:pt>
    <dgm:pt modelId="{FA7A819C-5719-4AD0-A12C-162395E83D2B}" type="pres">
      <dgm:prSet presAssocID="{FE2E3D1F-B065-4A93-BEBC-C2AAEE16D6D9}" presName="rootComposite" presStyleCnt="0"/>
      <dgm:spPr/>
    </dgm:pt>
    <dgm:pt modelId="{5B782F4C-41EE-4C4A-B4DF-1E3A6AD84FA6}" type="pres">
      <dgm:prSet presAssocID="{FE2E3D1F-B065-4A93-BEBC-C2AAEE16D6D9}" presName="rootText" presStyleLbl="node1" presStyleIdx="5" presStyleCnt="16" custScaleX="130118" custScaleY="124794" custLinFactNeighborX="-27478" custLinFactNeighborY="21516">
        <dgm:presLayoutVars>
          <dgm:chMax/>
          <dgm:chPref val="3"/>
        </dgm:presLayoutVars>
      </dgm:prSet>
      <dgm:spPr/>
    </dgm:pt>
    <dgm:pt modelId="{14BDDDD1-4471-4058-9EE8-8675DAD25AFA}" type="pres">
      <dgm:prSet presAssocID="{FE2E3D1F-B065-4A93-BEBC-C2AAEE16D6D9}" presName="titleText2" presStyleLbl="fgAcc1" presStyleIdx="5" presStyleCnt="16" custLinFactY="24585" custLinFactNeighborX="-13751" custLinFactNeighborY="100000">
        <dgm:presLayoutVars>
          <dgm:chMax val="0"/>
          <dgm:chPref val="0"/>
        </dgm:presLayoutVars>
      </dgm:prSet>
      <dgm:spPr/>
    </dgm:pt>
    <dgm:pt modelId="{0B2E3F99-74CF-45CD-B095-BC6138BAE34C}" type="pres">
      <dgm:prSet presAssocID="{FE2E3D1F-B065-4A93-BEBC-C2AAEE16D6D9}" presName="rootConnector" presStyleLbl="node4" presStyleIdx="0" presStyleCnt="0"/>
      <dgm:spPr/>
    </dgm:pt>
    <dgm:pt modelId="{9A881C05-A549-499A-8503-4F97B5D51447}" type="pres">
      <dgm:prSet presAssocID="{FE2E3D1F-B065-4A93-BEBC-C2AAEE16D6D9}" presName="hierChild4" presStyleCnt="0"/>
      <dgm:spPr/>
    </dgm:pt>
    <dgm:pt modelId="{3CAAF058-EBE4-4106-8CA5-CACEE3D7B8BF}" type="pres">
      <dgm:prSet presAssocID="{FE2E3D1F-B065-4A93-BEBC-C2AAEE16D6D9}" presName="hierChild5" presStyleCnt="0"/>
      <dgm:spPr/>
    </dgm:pt>
    <dgm:pt modelId="{09ADB9FE-E9BB-4C4B-9D1C-CE2FD2A3D1AA}" type="pres">
      <dgm:prSet presAssocID="{BED540A5-2432-43CF-9E86-D41C74C5BC8F}" presName="Name37" presStyleLbl="parChTrans1D4" presStyleIdx="2" presStyleCnt="5"/>
      <dgm:spPr/>
    </dgm:pt>
    <dgm:pt modelId="{A6B54E57-6F6C-46A4-AEBA-0F48336C0D21}" type="pres">
      <dgm:prSet presAssocID="{5F72E0F4-1351-494B-881A-AE48744F01C2}" presName="hierRoot2" presStyleCnt="0">
        <dgm:presLayoutVars>
          <dgm:hierBranch val="init"/>
        </dgm:presLayoutVars>
      </dgm:prSet>
      <dgm:spPr/>
    </dgm:pt>
    <dgm:pt modelId="{FC46EB9D-D6BC-4DCB-9824-4C858C1145E3}" type="pres">
      <dgm:prSet presAssocID="{5F72E0F4-1351-494B-881A-AE48744F01C2}" presName="rootComposite" presStyleCnt="0"/>
      <dgm:spPr/>
    </dgm:pt>
    <dgm:pt modelId="{A64F799E-5C67-4679-927B-004C686B27FD}" type="pres">
      <dgm:prSet presAssocID="{5F72E0F4-1351-494B-881A-AE48744F01C2}" presName="rootText" presStyleLbl="node1" presStyleIdx="6" presStyleCnt="16" custLinFactNeighborX="-20050" custLinFactNeighborY="21494">
        <dgm:presLayoutVars>
          <dgm:chMax/>
          <dgm:chPref val="3"/>
        </dgm:presLayoutVars>
      </dgm:prSet>
      <dgm:spPr/>
    </dgm:pt>
    <dgm:pt modelId="{EECE892F-B256-4E76-8E52-7130073E282C}" type="pres">
      <dgm:prSet presAssocID="{5F72E0F4-1351-494B-881A-AE48744F01C2}" presName="titleText2" presStyleLbl="fgAcc1" presStyleIdx="6" presStyleCnt="16" custScaleX="82436" custScaleY="102165" custLinFactNeighborX="-16945" custLinFactNeighborY="62894">
        <dgm:presLayoutVars>
          <dgm:chMax val="0"/>
          <dgm:chPref val="0"/>
        </dgm:presLayoutVars>
      </dgm:prSet>
      <dgm:spPr/>
    </dgm:pt>
    <dgm:pt modelId="{228BDB0D-A3C4-4E46-8D28-0E2C56EB9453}" type="pres">
      <dgm:prSet presAssocID="{5F72E0F4-1351-494B-881A-AE48744F01C2}" presName="rootConnector" presStyleLbl="node4" presStyleIdx="0" presStyleCnt="0"/>
      <dgm:spPr/>
    </dgm:pt>
    <dgm:pt modelId="{9735D7EB-E761-45FE-BDBE-91983A5A5FC4}" type="pres">
      <dgm:prSet presAssocID="{5F72E0F4-1351-494B-881A-AE48744F01C2}" presName="hierChild4" presStyleCnt="0"/>
      <dgm:spPr/>
    </dgm:pt>
    <dgm:pt modelId="{33FB67FD-F2CE-4AF1-B7A0-36836D815A00}" type="pres">
      <dgm:prSet presAssocID="{5F72E0F4-1351-494B-881A-AE48744F01C2}" presName="hierChild5" presStyleCnt="0"/>
      <dgm:spPr/>
    </dgm:pt>
    <dgm:pt modelId="{84503AA9-2A16-4B42-9B54-2537EC49BAE5}" type="pres">
      <dgm:prSet presAssocID="{098FA69E-05A7-4E53-A32D-E78BF41DCE8D}" presName="hierChild5" presStyleCnt="0"/>
      <dgm:spPr/>
    </dgm:pt>
    <dgm:pt modelId="{96B9F205-F6A6-477D-A7AA-E7CAB768C487}" type="pres">
      <dgm:prSet presAssocID="{CD00F16D-8CA6-4B26-83B6-BBEA51E4190D}" presName="Name37" presStyleLbl="parChTrans1D3" presStyleIdx="3" presStyleCnt="8"/>
      <dgm:spPr/>
    </dgm:pt>
    <dgm:pt modelId="{927F193A-5C31-4244-AE46-F1F6A48277DC}" type="pres">
      <dgm:prSet presAssocID="{D60A419A-7052-4715-AE9F-8DFECA58BEFC}" presName="hierRoot2" presStyleCnt="0">
        <dgm:presLayoutVars>
          <dgm:hierBranch val="init"/>
        </dgm:presLayoutVars>
      </dgm:prSet>
      <dgm:spPr/>
    </dgm:pt>
    <dgm:pt modelId="{30FF617F-68E3-4271-BBA3-2DB5EDF30801}" type="pres">
      <dgm:prSet presAssocID="{D60A419A-7052-4715-AE9F-8DFECA58BEFC}" presName="rootComposite" presStyleCnt="0"/>
      <dgm:spPr/>
    </dgm:pt>
    <dgm:pt modelId="{713BB018-7BB5-4968-BCC0-1F67F24B9C18}" type="pres">
      <dgm:prSet presAssocID="{D60A419A-7052-4715-AE9F-8DFECA58BEFC}" presName="rootText" presStyleLbl="node1" presStyleIdx="7" presStyleCnt="16" custLinFactX="-17343" custLinFactNeighborX="-100000">
        <dgm:presLayoutVars>
          <dgm:chMax/>
          <dgm:chPref val="3"/>
        </dgm:presLayoutVars>
      </dgm:prSet>
      <dgm:spPr/>
    </dgm:pt>
    <dgm:pt modelId="{4A640914-B863-4D78-AF49-3FC7A21A4066}" type="pres">
      <dgm:prSet presAssocID="{D60A419A-7052-4715-AE9F-8DFECA58BEFC}" presName="titleText2" presStyleLbl="fgAcc1" presStyleIdx="7" presStyleCnt="16" custLinFactX="-30373" custLinFactNeighborX="-100000">
        <dgm:presLayoutVars>
          <dgm:chMax val="0"/>
          <dgm:chPref val="0"/>
        </dgm:presLayoutVars>
      </dgm:prSet>
      <dgm:spPr/>
    </dgm:pt>
    <dgm:pt modelId="{FD11B118-DFEF-40C0-8E44-C22DC6F24BC4}" type="pres">
      <dgm:prSet presAssocID="{D60A419A-7052-4715-AE9F-8DFECA58BEFC}" presName="rootConnector" presStyleLbl="node3" presStyleIdx="0" presStyleCnt="0"/>
      <dgm:spPr/>
    </dgm:pt>
    <dgm:pt modelId="{7E2B3628-4F43-4D27-9A6D-54D14144D6D2}" type="pres">
      <dgm:prSet presAssocID="{D60A419A-7052-4715-AE9F-8DFECA58BEFC}" presName="hierChild4" presStyleCnt="0"/>
      <dgm:spPr/>
    </dgm:pt>
    <dgm:pt modelId="{57C7B477-DB2A-408B-9F24-0BE4919E1120}" type="pres">
      <dgm:prSet presAssocID="{2E466F0C-CF20-4F26-9365-833BD5D34350}" presName="Name37" presStyleLbl="parChTrans1D4" presStyleIdx="3" presStyleCnt="5"/>
      <dgm:spPr/>
    </dgm:pt>
    <dgm:pt modelId="{252D2911-E733-4656-8D29-BCECD051B612}" type="pres">
      <dgm:prSet presAssocID="{4B0F634A-E152-4C59-B848-008CE096135B}" presName="hierRoot2" presStyleCnt="0">
        <dgm:presLayoutVars>
          <dgm:hierBranch val="init"/>
        </dgm:presLayoutVars>
      </dgm:prSet>
      <dgm:spPr/>
    </dgm:pt>
    <dgm:pt modelId="{1F153508-023D-4FDD-81DA-5BB25EB29D00}" type="pres">
      <dgm:prSet presAssocID="{4B0F634A-E152-4C59-B848-008CE096135B}" presName="rootComposite" presStyleCnt="0"/>
      <dgm:spPr/>
    </dgm:pt>
    <dgm:pt modelId="{B6583DF7-2DA3-4FCB-9D33-0BD1AA4B166B}" type="pres">
      <dgm:prSet presAssocID="{4B0F634A-E152-4C59-B848-008CE096135B}" presName="rootText" presStyleLbl="node1" presStyleIdx="8" presStyleCnt="16" custScaleX="92939" custScaleY="81970" custLinFactNeighborX="-25115" custLinFactNeighborY="17104">
        <dgm:presLayoutVars>
          <dgm:chMax/>
          <dgm:chPref val="3"/>
        </dgm:presLayoutVars>
      </dgm:prSet>
      <dgm:spPr/>
    </dgm:pt>
    <dgm:pt modelId="{C05ABCA7-88EB-4878-8013-7B0AC46AA3B5}" type="pres">
      <dgm:prSet presAssocID="{4B0F634A-E152-4C59-B848-008CE096135B}" presName="titleText2" presStyleLbl="fgAcc1" presStyleIdx="8" presStyleCnt="16" custScaleX="74272" custScaleY="95583" custLinFactNeighborX="-19683" custLinFactNeighborY="38460">
        <dgm:presLayoutVars>
          <dgm:chMax val="0"/>
          <dgm:chPref val="0"/>
        </dgm:presLayoutVars>
      </dgm:prSet>
      <dgm:spPr/>
    </dgm:pt>
    <dgm:pt modelId="{DCB67D19-05F1-4C1C-A565-8C53DB1FBE47}" type="pres">
      <dgm:prSet presAssocID="{4B0F634A-E152-4C59-B848-008CE096135B}" presName="rootConnector" presStyleLbl="node4" presStyleIdx="0" presStyleCnt="0"/>
      <dgm:spPr/>
    </dgm:pt>
    <dgm:pt modelId="{74629DB4-17B1-4A4E-A096-CD12941A2CC5}" type="pres">
      <dgm:prSet presAssocID="{4B0F634A-E152-4C59-B848-008CE096135B}" presName="hierChild4" presStyleCnt="0"/>
      <dgm:spPr/>
    </dgm:pt>
    <dgm:pt modelId="{B15D8DEC-2BEB-4C55-A025-45709D064BA0}" type="pres">
      <dgm:prSet presAssocID="{4B0F634A-E152-4C59-B848-008CE096135B}" presName="hierChild5" presStyleCnt="0"/>
      <dgm:spPr/>
    </dgm:pt>
    <dgm:pt modelId="{CFFE9DB1-5083-4CA0-89BA-BFF68F5F49C0}" type="pres">
      <dgm:prSet presAssocID="{519D6EB4-0E8E-4A52-B2AB-963F77F91B06}" presName="Name37" presStyleLbl="parChTrans1D4" presStyleIdx="4" presStyleCnt="5"/>
      <dgm:spPr/>
    </dgm:pt>
    <dgm:pt modelId="{B41509E6-82A7-4170-81CA-6BDCFB1B5020}" type="pres">
      <dgm:prSet presAssocID="{520D338E-9327-400A-AAFF-283FFF22163B}" presName="hierRoot2" presStyleCnt="0">
        <dgm:presLayoutVars>
          <dgm:hierBranch val="init"/>
        </dgm:presLayoutVars>
      </dgm:prSet>
      <dgm:spPr/>
    </dgm:pt>
    <dgm:pt modelId="{80BBE20A-28AD-42BD-9A84-E122ED451191}" type="pres">
      <dgm:prSet presAssocID="{520D338E-9327-400A-AAFF-283FFF22163B}" presName="rootComposite" presStyleCnt="0"/>
      <dgm:spPr/>
    </dgm:pt>
    <dgm:pt modelId="{C80418D2-9115-43B0-A1A8-DB9A433399E6}" type="pres">
      <dgm:prSet presAssocID="{520D338E-9327-400A-AAFF-283FFF22163B}" presName="rootText" presStyleLbl="node1" presStyleIdx="9" presStyleCnt="16" custScaleY="75223" custLinFactNeighborX="-18363" custLinFactNeighborY="18444">
        <dgm:presLayoutVars>
          <dgm:chMax/>
          <dgm:chPref val="3"/>
        </dgm:presLayoutVars>
      </dgm:prSet>
      <dgm:spPr/>
    </dgm:pt>
    <dgm:pt modelId="{F46E6573-84D5-40D0-8DC1-61CDF9D202DC}" type="pres">
      <dgm:prSet presAssocID="{520D338E-9327-400A-AAFF-283FFF22163B}" presName="titleText2" presStyleLbl="fgAcc1" presStyleIdx="9" presStyleCnt="16" custLinFactNeighborX="-21166" custLinFactNeighborY="12768">
        <dgm:presLayoutVars>
          <dgm:chMax val="0"/>
          <dgm:chPref val="0"/>
        </dgm:presLayoutVars>
      </dgm:prSet>
      <dgm:spPr/>
    </dgm:pt>
    <dgm:pt modelId="{29D70B9B-2AB1-4C5A-A2C9-23FCBC8B0C53}" type="pres">
      <dgm:prSet presAssocID="{520D338E-9327-400A-AAFF-283FFF22163B}" presName="rootConnector" presStyleLbl="node4" presStyleIdx="0" presStyleCnt="0"/>
      <dgm:spPr/>
    </dgm:pt>
    <dgm:pt modelId="{67365F71-591F-4735-92DC-2A31AED0ACD6}" type="pres">
      <dgm:prSet presAssocID="{520D338E-9327-400A-AAFF-283FFF22163B}" presName="hierChild4" presStyleCnt="0"/>
      <dgm:spPr/>
    </dgm:pt>
    <dgm:pt modelId="{07FB6D5C-F4B9-45F0-AF89-A27746258A62}" type="pres">
      <dgm:prSet presAssocID="{520D338E-9327-400A-AAFF-283FFF22163B}" presName="hierChild5" presStyleCnt="0"/>
      <dgm:spPr/>
    </dgm:pt>
    <dgm:pt modelId="{9A99F0B8-8DFF-4557-B09B-83B14F861EF8}" type="pres">
      <dgm:prSet presAssocID="{D60A419A-7052-4715-AE9F-8DFECA58BEFC}" presName="hierChild5" presStyleCnt="0"/>
      <dgm:spPr/>
    </dgm:pt>
    <dgm:pt modelId="{B5C4F7C5-A977-4E72-8EDC-FEB0C8F83D0A}" type="pres">
      <dgm:prSet presAssocID="{D2EC9555-63DA-4BB5-B58D-943F6B65C10B}" presName="hierChild5" presStyleCnt="0"/>
      <dgm:spPr/>
    </dgm:pt>
    <dgm:pt modelId="{1E49649C-4FF4-48B5-A437-B51B9F61E78A}" type="pres">
      <dgm:prSet presAssocID="{61E5F9E2-65BE-4A71-8678-83B5559E8F7B}" presName="Name37" presStyleLbl="parChTrans1D2" presStyleIdx="1" presStyleCnt="3"/>
      <dgm:spPr/>
    </dgm:pt>
    <dgm:pt modelId="{2AAF17F7-B525-4572-80E8-74609CBC557D}" type="pres">
      <dgm:prSet presAssocID="{CFB2F3FA-ABC0-420B-844F-672ED9D6C581}" presName="hierRoot2" presStyleCnt="0">
        <dgm:presLayoutVars>
          <dgm:hierBranch val="init"/>
        </dgm:presLayoutVars>
      </dgm:prSet>
      <dgm:spPr/>
    </dgm:pt>
    <dgm:pt modelId="{0A83A9CD-5DE5-458D-AE74-0B63BD38894E}" type="pres">
      <dgm:prSet presAssocID="{CFB2F3FA-ABC0-420B-844F-672ED9D6C581}" presName="rootComposite" presStyleCnt="0"/>
      <dgm:spPr/>
    </dgm:pt>
    <dgm:pt modelId="{412B6B79-5DEF-4935-B90F-9DF0FBFEF146}" type="pres">
      <dgm:prSet presAssocID="{CFB2F3FA-ABC0-420B-844F-672ED9D6C581}" presName="rootText" presStyleLbl="node1" presStyleIdx="10" presStyleCnt="16" custScaleX="236141" custLinFactX="-13428" custLinFactNeighborX="-100000" custLinFactNeighborY="-3096">
        <dgm:presLayoutVars>
          <dgm:chMax/>
          <dgm:chPref val="3"/>
        </dgm:presLayoutVars>
      </dgm:prSet>
      <dgm:spPr/>
    </dgm:pt>
    <dgm:pt modelId="{6340C0D7-6922-45C7-882E-893259A0D6E8}" type="pres">
      <dgm:prSet presAssocID="{CFB2F3FA-ABC0-420B-844F-672ED9D6C581}" presName="titleText2" presStyleLbl="fgAcc1" presStyleIdx="10" presStyleCnt="16" custScaleX="138886" custScaleY="107493" custLinFactNeighborX="-78383" custLinFactNeighborY="3731">
        <dgm:presLayoutVars>
          <dgm:chMax val="0"/>
          <dgm:chPref val="0"/>
        </dgm:presLayoutVars>
      </dgm:prSet>
      <dgm:spPr/>
    </dgm:pt>
    <dgm:pt modelId="{9DCFEE5E-C18E-4274-9BFC-F436A66ADF40}" type="pres">
      <dgm:prSet presAssocID="{CFB2F3FA-ABC0-420B-844F-672ED9D6C581}" presName="rootConnector" presStyleLbl="node2" presStyleIdx="0" presStyleCnt="0"/>
      <dgm:spPr/>
    </dgm:pt>
    <dgm:pt modelId="{08C8B993-08E4-459A-823D-83A0255F5A1D}" type="pres">
      <dgm:prSet presAssocID="{CFB2F3FA-ABC0-420B-844F-672ED9D6C581}" presName="hierChild4" presStyleCnt="0"/>
      <dgm:spPr/>
    </dgm:pt>
    <dgm:pt modelId="{924C4FE7-BFBE-469F-AEF0-3525ECF30761}" type="pres">
      <dgm:prSet presAssocID="{BDC74E1B-6735-486B-BBC3-93AF30190249}" presName="Name37" presStyleLbl="parChTrans1D3" presStyleIdx="4" presStyleCnt="8"/>
      <dgm:spPr/>
    </dgm:pt>
    <dgm:pt modelId="{E82BEDE6-B4B6-445A-9E5B-A91CBBEF6C9B}" type="pres">
      <dgm:prSet presAssocID="{CC202C6F-2C55-4884-8BC2-27FEFA77654A}" presName="hierRoot2" presStyleCnt="0">
        <dgm:presLayoutVars>
          <dgm:hierBranch val="init"/>
        </dgm:presLayoutVars>
      </dgm:prSet>
      <dgm:spPr/>
    </dgm:pt>
    <dgm:pt modelId="{C8E18FCD-5961-468D-A910-B63AD83BB822}" type="pres">
      <dgm:prSet presAssocID="{CC202C6F-2C55-4884-8BC2-27FEFA77654A}" presName="rootComposite" presStyleCnt="0"/>
      <dgm:spPr/>
    </dgm:pt>
    <dgm:pt modelId="{B7C91EA7-7B6D-4ACF-9D5A-7CD7ED91A18C}" type="pres">
      <dgm:prSet presAssocID="{CC202C6F-2C55-4884-8BC2-27FEFA77654A}" presName="rootText" presStyleLbl="node1" presStyleIdx="11" presStyleCnt="16" custScaleX="132372" custLinFactNeighborX="-72215" custLinFactNeighborY="1419">
        <dgm:presLayoutVars>
          <dgm:chMax/>
          <dgm:chPref val="3"/>
        </dgm:presLayoutVars>
      </dgm:prSet>
      <dgm:spPr/>
    </dgm:pt>
    <dgm:pt modelId="{AAC41D22-1125-46A7-BEF0-37B714272C54}" type="pres">
      <dgm:prSet presAssocID="{CC202C6F-2C55-4884-8BC2-27FEFA77654A}" presName="titleText2" presStyleLbl="fgAcc1" presStyleIdx="11" presStyleCnt="16" custLinFactNeighborX="-68621" custLinFactNeighborY="34629">
        <dgm:presLayoutVars>
          <dgm:chMax val="0"/>
          <dgm:chPref val="0"/>
        </dgm:presLayoutVars>
      </dgm:prSet>
      <dgm:spPr/>
    </dgm:pt>
    <dgm:pt modelId="{69F5D31B-FA3B-4ED3-A458-F8CCC073467B}" type="pres">
      <dgm:prSet presAssocID="{CC202C6F-2C55-4884-8BC2-27FEFA77654A}" presName="rootConnector" presStyleLbl="node3" presStyleIdx="0" presStyleCnt="0"/>
      <dgm:spPr/>
    </dgm:pt>
    <dgm:pt modelId="{5C20ED85-BC55-4850-BE50-2241B649076F}" type="pres">
      <dgm:prSet presAssocID="{CC202C6F-2C55-4884-8BC2-27FEFA77654A}" presName="hierChild4" presStyleCnt="0"/>
      <dgm:spPr/>
    </dgm:pt>
    <dgm:pt modelId="{458A5BBF-A594-4F91-832D-17A22E9AB551}" type="pres">
      <dgm:prSet presAssocID="{CC202C6F-2C55-4884-8BC2-27FEFA77654A}" presName="hierChild5" presStyleCnt="0"/>
      <dgm:spPr/>
    </dgm:pt>
    <dgm:pt modelId="{D9FACED7-4571-46E6-95BB-6D05738C6F63}" type="pres">
      <dgm:prSet presAssocID="{AB00A625-F258-4A31-953B-88E1F3A5E3CD}" presName="Name37" presStyleLbl="parChTrans1D3" presStyleIdx="5" presStyleCnt="8"/>
      <dgm:spPr/>
    </dgm:pt>
    <dgm:pt modelId="{84A3A0E9-0ED3-423E-BCAF-1FF3BBE8B2F6}" type="pres">
      <dgm:prSet presAssocID="{FDA584C8-BE87-4E89-A71D-90624BBD2458}" presName="hierRoot2" presStyleCnt="0">
        <dgm:presLayoutVars>
          <dgm:hierBranch val="init"/>
        </dgm:presLayoutVars>
      </dgm:prSet>
      <dgm:spPr/>
    </dgm:pt>
    <dgm:pt modelId="{AF2D955C-345A-4A08-8547-C8EA463D50FA}" type="pres">
      <dgm:prSet presAssocID="{FDA584C8-BE87-4E89-A71D-90624BBD2458}" presName="rootComposite" presStyleCnt="0"/>
      <dgm:spPr/>
    </dgm:pt>
    <dgm:pt modelId="{E010D2C0-E852-4851-B0EF-B88F87F4FCC7}" type="pres">
      <dgm:prSet presAssocID="{FDA584C8-BE87-4E89-A71D-90624BBD2458}" presName="rootText" presStyleLbl="node1" presStyleIdx="12" presStyleCnt="16" custScaleX="124379" custLinFactNeighborX="-33054" custLinFactNeighborY="1419">
        <dgm:presLayoutVars>
          <dgm:chMax/>
          <dgm:chPref val="3"/>
        </dgm:presLayoutVars>
      </dgm:prSet>
      <dgm:spPr/>
    </dgm:pt>
    <dgm:pt modelId="{45DFD112-0D57-456F-BF16-45BA16A15923}" type="pres">
      <dgm:prSet presAssocID="{FDA584C8-BE87-4E89-A71D-90624BBD2458}" presName="titleText2" presStyleLbl="fgAcc1" presStyleIdx="12" presStyleCnt="16" custLinFactNeighborX="-30176" custLinFactNeighborY="22386">
        <dgm:presLayoutVars>
          <dgm:chMax val="0"/>
          <dgm:chPref val="0"/>
        </dgm:presLayoutVars>
      </dgm:prSet>
      <dgm:spPr/>
    </dgm:pt>
    <dgm:pt modelId="{850CEBCA-F41A-49F8-A7AD-8C4804984DA9}" type="pres">
      <dgm:prSet presAssocID="{FDA584C8-BE87-4E89-A71D-90624BBD2458}" presName="rootConnector" presStyleLbl="node3" presStyleIdx="0" presStyleCnt="0"/>
      <dgm:spPr/>
    </dgm:pt>
    <dgm:pt modelId="{61A86E20-4494-4E61-986A-D68A676C2EFB}" type="pres">
      <dgm:prSet presAssocID="{FDA584C8-BE87-4E89-A71D-90624BBD2458}" presName="hierChild4" presStyleCnt="0"/>
      <dgm:spPr/>
    </dgm:pt>
    <dgm:pt modelId="{9EEC4997-0097-4157-AEA6-30C6A10DDB5E}" type="pres">
      <dgm:prSet presAssocID="{FDA584C8-BE87-4E89-A71D-90624BBD2458}" presName="hierChild5" presStyleCnt="0"/>
      <dgm:spPr/>
    </dgm:pt>
    <dgm:pt modelId="{34C109A3-FFB5-490C-9251-4C77F6C16B8F}" type="pres">
      <dgm:prSet presAssocID="{CFB2F3FA-ABC0-420B-844F-672ED9D6C581}" presName="hierChild5" presStyleCnt="0"/>
      <dgm:spPr/>
    </dgm:pt>
    <dgm:pt modelId="{FD880C64-5C3D-4459-BABC-CE643AB33D97}" type="pres">
      <dgm:prSet presAssocID="{E8049907-B7A5-4CA4-941E-BAA4A838FC68}" presName="Name37" presStyleLbl="parChTrans1D2" presStyleIdx="2" presStyleCnt="3"/>
      <dgm:spPr/>
    </dgm:pt>
    <dgm:pt modelId="{23052D65-9E0D-4737-9707-55F4525B6CFF}" type="pres">
      <dgm:prSet presAssocID="{F1B569BB-1C37-4B51-956B-FD3A7A2794DF}" presName="hierRoot2" presStyleCnt="0">
        <dgm:presLayoutVars>
          <dgm:hierBranch val="init"/>
        </dgm:presLayoutVars>
      </dgm:prSet>
      <dgm:spPr/>
    </dgm:pt>
    <dgm:pt modelId="{21419715-6106-4CCA-9F9E-28D65F00DDAB}" type="pres">
      <dgm:prSet presAssocID="{F1B569BB-1C37-4B51-956B-FD3A7A2794DF}" presName="rootComposite" presStyleCnt="0"/>
      <dgm:spPr/>
    </dgm:pt>
    <dgm:pt modelId="{AC77A5FE-1278-47DD-87E0-E471904CFD59}" type="pres">
      <dgm:prSet presAssocID="{F1B569BB-1C37-4B51-956B-FD3A7A2794DF}" presName="rootText" presStyleLbl="node1" presStyleIdx="13" presStyleCnt="16" custScaleX="282019" custLinFactNeighborX="-33788">
        <dgm:presLayoutVars>
          <dgm:chMax/>
          <dgm:chPref val="3"/>
        </dgm:presLayoutVars>
      </dgm:prSet>
      <dgm:spPr/>
    </dgm:pt>
    <dgm:pt modelId="{22EE13C8-7E44-4BD3-A940-8FADA58CCEA3}" type="pres">
      <dgm:prSet presAssocID="{F1B569BB-1C37-4B51-956B-FD3A7A2794DF}" presName="titleText2" presStyleLbl="fgAcc1" presStyleIdx="13" presStyleCnt="16" custScaleX="248698" custScaleY="107361" custLinFactNeighborX="-1633" custLinFactNeighborY="-4256">
        <dgm:presLayoutVars>
          <dgm:chMax val="0"/>
          <dgm:chPref val="0"/>
        </dgm:presLayoutVars>
      </dgm:prSet>
      <dgm:spPr/>
    </dgm:pt>
    <dgm:pt modelId="{80EB462C-6FF0-4D7D-B04C-8D456C566C01}" type="pres">
      <dgm:prSet presAssocID="{F1B569BB-1C37-4B51-956B-FD3A7A2794DF}" presName="rootConnector" presStyleLbl="node2" presStyleIdx="0" presStyleCnt="0"/>
      <dgm:spPr/>
    </dgm:pt>
    <dgm:pt modelId="{313A948F-31BA-4AE5-8676-166B935C5F3E}" type="pres">
      <dgm:prSet presAssocID="{F1B569BB-1C37-4B51-956B-FD3A7A2794DF}" presName="hierChild4" presStyleCnt="0"/>
      <dgm:spPr/>
    </dgm:pt>
    <dgm:pt modelId="{F39BDBD1-136A-4E8B-AEB5-16E2FB2F413B}" type="pres">
      <dgm:prSet presAssocID="{4DC342AD-4B11-4399-8933-B7A8C5200B6B}" presName="Name37" presStyleLbl="parChTrans1D3" presStyleIdx="6" presStyleCnt="8"/>
      <dgm:spPr/>
    </dgm:pt>
    <dgm:pt modelId="{38B9937D-5D51-48A0-A7E2-59D8E496B64C}" type="pres">
      <dgm:prSet presAssocID="{02CD03A0-BB10-49A9-B6CF-A3666750A610}" presName="hierRoot2" presStyleCnt="0">
        <dgm:presLayoutVars>
          <dgm:hierBranch val="init"/>
        </dgm:presLayoutVars>
      </dgm:prSet>
      <dgm:spPr/>
    </dgm:pt>
    <dgm:pt modelId="{48AF46B7-941D-48B1-BD80-4822710A6D7B}" type="pres">
      <dgm:prSet presAssocID="{02CD03A0-BB10-49A9-B6CF-A3666750A610}" presName="rootComposite" presStyleCnt="0"/>
      <dgm:spPr/>
    </dgm:pt>
    <dgm:pt modelId="{82059ADD-51DD-4A32-94BC-1E9B02586BA0}" type="pres">
      <dgm:prSet presAssocID="{02CD03A0-BB10-49A9-B6CF-A3666750A610}" presName="rootText" presStyleLbl="node1" presStyleIdx="14" presStyleCnt="16" custScaleX="157673" custScaleY="134297" custLinFactNeighborX="-13895" custLinFactNeighborY="1379">
        <dgm:presLayoutVars>
          <dgm:chMax/>
          <dgm:chPref val="3"/>
        </dgm:presLayoutVars>
      </dgm:prSet>
      <dgm:spPr/>
    </dgm:pt>
    <dgm:pt modelId="{B9755C5B-5A84-4C65-BF68-FB094B38F9E9}" type="pres">
      <dgm:prSet presAssocID="{02CD03A0-BB10-49A9-B6CF-A3666750A610}" presName="titleText2" presStyleLbl="fgAcc1" presStyleIdx="14" presStyleCnt="16" custLinFactNeighborX="19603" custLinFactNeighborY="79030">
        <dgm:presLayoutVars>
          <dgm:chMax val="0"/>
          <dgm:chPref val="0"/>
        </dgm:presLayoutVars>
      </dgm:prSet>
      <dgm:spPr/>
    </dgm:pt>
    <dgm:pt modelId="{799A3B0A-BC8F-465E-AFCA-F5F3DEC03FA3}" type="pres">
      <dgm:prSet presAssocID="{02CD03A0-BB10-49A9-B6CF-A3666750A610}" presName="rootConnector" presStyleLbl="node3" presStyleIdx="0" presStyleCnt="0"/>
      <dgm:spPr/>
    </dgm:pt>
    <dgm:pt modelId="{567B0425-61AC-475C-85A3-6F483561FC0C}" type="pres">
      <dgm:prSet presAssocID="{02CD03A0-BB10-49A9-B6CF-A3666750A610}" presName="hierChild4" presStyleCnt="0"/>
      <dgm:spPr/>
    </dgm:pt>
    <dgm:pt modelId="{DFB931A0-62C1-4FE8-AED9-DF3F6DC97C09}" type="pres">
      <dgm:prSet presAssocID="{02CD03A0-BB10-49A9-B6CF-A3666750A610}" presName="hierChild5" presStyleCnt="0"/>
      <dgm:spPr/>
    </dgm:pt>
    <dgm:pt modelId="{741D2E75-A9DF-4893-96B3-3A8EB5DD364B}" type="pres">
      <dgm:prSet presAssocID="{ACE3AB2F-F4F3-44DC-8E49-6FC6DCE87B15}" presName="Name37" presStyleLbl="parChTrans1D3" presStyleIdx="7" presStyleCnt="8"/>
      <dgm:spPr/>
    </dgm:pt>
    <dgm:pt modelId="{B94600B0-9C9D-42A8-A859-1D31E5402907}" type="pres">
      <dgm:prSet presAssocID="{F25436C4-C482-4768-8778-CA039A4043E1}" presName="hierRoot2" presStyleCnt="0">
        <dgm:presLayoutVars>
          <dgm:hierBranch val="init"/>
        </dgm:presLayoutVars>
      </dgm:prSet>
      <dgm:spPr/>
    </dgm:pt>
    <dgm:pt modelId="{4D2AD082-FFCC-4007-A43E-40B73B76CE03}" type="pres">
      <dgm:prSet presAssocID="{F25436C4-C482-4768-8778-CA039A4043E1}" presName="rootComposite" presStyleCnt="0"/>
      <dgm:spPr/>
    </dgm:pt>
    <dgm:pt modelId="{36391495-258A-4807-8CE7-44B360E2E9E0}" type="pres">
      <dgm:prSet presAssocID="{F25436C4-C482-4768-8778-CA039A4043E1}" presName="rootText" presStyleLbl="node1" presStyleIdx="15" presStyleCnt="16" custLinFactNeighborX="871" custLinFactNeighborY="1062">
        <dgm:presLayoutVars>
          <dgm:chMax/>
          <dgm:chPref val="3"/>
        </dgm:presLayoutVars>
      </dgm:prSet>
      <dgm:spPr/>
    </dgm:pt>
    <dgm:pt modelId="{231E6719-EF33-4662-A53C-A91BB2383F98}" type="pres">
      <dgm:prSet presAssocID="{F25436C4-C482-4768-8778-CA039A4043E1}" presName="titleText2" presStyleLbl="fgAcc1" presStyleIdx="15" presStyleCnt="16" custLinFactNeighborX="19960" custLinFactNeighborY="26267">
        <dgm:presLayoutVars>
          <dgm:chMax val="0"/>
          <dgm:chPref val="0"/>
        </dgm:presLayoutVars>
      </dgm:prSet>
      <dgm:spPr/>
    </dgm:pt>
    <dgm:pt modelId="{517AF24F-A304-4B79-8E94-251548A97C88}" type="pres">
      <dgm:prSet presAssocID="{F25436C4-C482-4768-8778-CA039A4043E1}" presName="rootConnector" presStyleLbl="node3" presStyleIdx="0" presStyleCnt="0"/>
      <dgm:spPr/>
    </dgm:pt>
    <dgm:pt modelId="{628FB47F-B1E3-4DF1-8D95-FDDD9F89DC54}" type="pres">
      <dgm:prSet presAssocID="{F25436C4-C482-4768-8778-CA039A4043E1}" presName="hierChild4" presStyleCnt="0"/>
      <dgm:spPr/>
    </dgm:pt>
    <dgm:pt modelId="{05FA7679-7087-430F-8604-8F1A8C41A114}" type="pres">
      <dgm:prSet presAssocID="{F25436C4-C482-4768-8778-CA039A4043E1}" presName="hierChild5" presStyleCnt="0"/>
      <dgm:spPr/>
    </dgm:pt>
    <dgm:pt modelId="{B8BD220D-1704-484B-A0F8-46191FED6394}" type="pres">
      <dgm:prSet presAssocID="{F1B569BB-1C37-4B51-956B-FD3A7A2794DF}" presName="hierChild5" presStyleCnt="0"/>
      <dgm:spPr/>
    </dgm:pt>
    <dgm:pt modelId="{39C44D72-7017-4D82-9455-34155B7479FB}" type="pres">
      <dgm:prSet presAssocID="{560710E0-2433-4912-B3A9-C2E37E7D212A}" presName="hierChild3" presStyleCnt="0"/>
      <dgm:spPr/>
    </dgm:pt>
  </dgm:ptLst>
  <dgm:cxnLst>
    <dgm:cxn modelId="{F13CBB02-6159-4630-A22A-B6CE4C4E3E92}" srcId="{D60A419A-7052-4715-AE9F-8DFECA58BEFC}" destId="{4B0F634A-E152-4C59-B848-008CE096135B}" srcOrd="0" destOrd="0" parTransId="{2E466F0C-CF20-4F26-9365-833BD5D34350}" sibTransId="{BB8BD861-B6A3-4D70-88A6-45FB9B758999}"/>
    <dgm:cxn modelId="{0763AC03-F112-4A98-BA85-C07A22270BA3}" type="presOf" srcId="{F1B569BB-1C37-4B51-956B-FD3A7A2794DF}" destId="{80EB462C-6FF0-4D7D-B04C-8D456C566C01}" srcOrd="1" destOrd="0" presId="urn:microsoft.com/office/officeart/2008/layout/NameandTitleOrganizationalChart"/>
    <dgm:cxn modelId="{91874D06-7F46-4D6B-9F5D-E619A94AD7F4}" type="presOf" srcId="{CFB2F3FA-ABC0-420B-844F-672ED9D6C581}" destId="{412B6B79-5DEF-4935-B90F-9DF0FBFEF146}" srcOrd="0" destOrd="0" presId="urn:microsoft.com/office/officeart/2008/layout/NameandTitleOrganizationalChart"/>
    <dgm:cxn modelId="{E5CEE207-876F-488E-9E61-C36D70E2B8DE}" type="presOf" srcId="{4811AF1E-C40C-4214-9E9C-D0B4756B84FC}" destId="{4A640914-B863-4D78-AF49-3FC7A21A4066}" srcOrd="0" destOrd="0" presId="urn:microsoft.com/office/officeart/2008/layout/NameandTitleOrganizationalChart"/>
    <dgm:cxn modelId="{82AA1B09-4F7D-47F6-8913-C823AA55A0E3}" type="presOf" srcId="{DB7624A1-A53E-408F-ADE6-02DA06C0DFEF}" destId="{F61E83D2-0728-4F32-B216-5FCDC4212108}" srcOrd="0" destOrd="0" presId="urn:microsoft.com/office/officeart/2008/layout/NameandTitleOrganizationalChart"/>
    <dgm:cxn modelId="{7426D209-1F65-464A-9456-F77D8226E882}" srcId="{098FA69E-05A7-4E53-A32D-E78BF41DCE8D}" destId="{FE2E3D1F-B065-4A93-BEBC-C2AAEE16D6D9}" srcOrd="0" destOrd="0" parTransId="{BCEE8452-8E00-4454-8CE6-8A1855DA58C9}" sibTransId="{B44222CB-5183-4779-883E-5CCAF5B79663}"/>
    <dgm:cxn modelId="{F07E060B-4F1F-4379-9E59-35E6FC2289FA}" type="presOf" srcId="{559FD8A9-1409-4922-B1A8-2D28026FFA9D}" destId="{BE2DE611-9A5B-445C-8E82-622A094A2F55}" srcOrd="0" destOrd="0" presId="urn:microsoft.com/office/officeart/2008/layout/NameandTitleOrganizationalChart"/>
    <dgm:cxn modelId="{C4440812-F9BF-4C70-BCF4-F7B12B73C739}" type="presOf" srcId="{5F72E0F4-1351-494B-881A-AE48744F01C2}" destId="{A64F799E-5C67-4679-927B-004C686B27FD}" srcOrd="0" destOrd="0" presId="urn:microsoft.com/office/officeart/2008/layout/NameandTitleOrganizationalChart"/>
    <dgm:cxn modelId="{BE388E18-FDA4-473E-90AA-8E22923DD941}" type="presOf" srcId="{2E466F0C-CF20-4F26-9365-833BD5D34350}" destId="{57C7B477-DB2A-408B-9F24-0BE4919E1120}" srcOrd="0" destOrd="0" presId="urn:microsoft.com/office/officeart/2008/layout/NameandTitleOrganizationalChart"/>
    <dgm:cxn modelId="{7A57611B-43A2-449D-AB77-C03882572CAF}" type="presOf" srcId="{CFB2F3FA-ABC0-420B-844F-672ED9D6C581}" destId="{9DCFEE5E-C18E-4274-9BFC-F436A66ADF40}" srcOrd="1" destOrd="0" presId="urn:microsoft.com/office/officeart/2008/layout/NameandTitleOrganizationalChart"/>
    <dgm:cxn modelId="{06807B24-8768-4489-A27D-96D529DF6111}" srcId="{D2EC9555-63DA-4BB5-B58D-943F6B65C10B}" destId="{098FA69E-05A7-4E53-A32D-E78BF41DCE8D}" srcOrd="2" destOrd="0" parTransId="{22EBED88-20B3-418B-B097-D57ACC48AD38}" sibTransId="{91C0C28A-2971-4DDA-8480-0E5F71A4CCD8}"/>
    <dgm:cxn modelId="{7AD61826-1F8A-4560-A268-B50D8CBD7784}" type="presOf" srcId="{D60A419A-7052-4715-AE9F-8DFECA58BEFC}" destId="{713BB018-7BB5-4968-BCC0-1F67F24B9C18}" srcOrd="0" destOrd="0" presId="urn:microsoft.com/office/officeart/2008/layout/NameandTitleOrganizationalChart"/>
    <dgm:cxn modelId="{1E60F926-E24F-48C9-B7E2-D6CE88B78C05}" type="presOf" srcId="{AB00A625-F258-4A31-953B-88E1F3A5E3CD}" destId="{D9FACED7-4571-46E6-95BB-6D05738C6F63}" srcOrd="0" destOrd="0" presId="urn:microsoft.com/office/officeart/2008/layout/NameandTitleOrganizationalChart"/>
    <dgm:cxn modelId="{CC811D27-C55F-4F28-A37B-9A637FEBCDF6}" srcId="{D2EC9555-63DA-4BB5-B58D-943F6B65C10B}" destId="{7CCD6485-9679-4867-B1E3-1B4833D98EA5}" srcOrd="0" destOrd="0" parTransId="{6F7EE490-36A3-400E-BB47-4F26410B2A0D}" sibTransId="{C425EB79-1FBE-400C-BB23-F986F01FAC75}"/>
    <dgm:cxn modelId="{CF4D8E29-3F02-4081-ACD2-54AC3F9E41C9}" type="presOf" srcId="{5F72E0F4-1351-494B-881A-AE48744F01C2}" destId="{228BDB0D-A3C4-4E46-8D28-0E2C56EB9453}" srcOrd="1" destOrd="0" presId="urn:microsoft.com/office/officeart/2008/layout/NameandTitleOrganizationalChart"/>
    <dgm:cxn modelId="{5D1DCF2C-6588-4D7C-A57C-AD1831834A8C}" type="presOf" srcId="{520D338E-9327-400A-AAFF-283FFF22163B}" destId="{C80418D2-9115-43B0-A1A8-DB9A433399E6}" srcOrd="0" destOrd="0" presId="urn:microsoft.com/office/officeart/2008/layout/NameandTitleOrganizationalChart"/>
    <dgm:cxn modelId="{879A8331-B90D-4670-B96D-CCFD1E030707}" type="presOf" srcId="{4B0F634A-E152-4C59-B848-008CE096135B}" destId="{DCB67D19-05F1-4C1C-A565-8C53DB1FBE47}" srcOrd="1" destOrd="0" presId="urn:microsoft.com/office/officeart/2008/layout/NameandTitleOrganizationalChart"/>
    <dgm:cxn modelId="{2681F333-81A6-4B5D-82EB-5EEC22316CE3}" type="presOf" srcId="{CC202C6F-2C55-4884-8BC2-27FEFA77654A}" destId="{B7C91EA7-7B6D-4ACF-9D5A-7CD7ED91A18C}" srcOrd="0" destOrd="0" presId="urn:microsoft.com/office/officeart/2008/layout/NameandTitleOrganizationalChart"/>
    <dgm:cxn modelId="{A146C635-5952-4262-BE5B-B88C1AE8C4D7}" type="presOf" srcId="{C2E9525A-A663-43B9-8590-0BE43B8EDC54}" destId="{62C5C940-64B8-40C2-A291-4F99B2687FB6}" srcOrd="0" destOrd="0" presId="urn:microsoft.com/office/officeart/2008/layout/NameandTitleOrganizationalChart"/>
    <dgm:cxn modelId="{485B3538-5171-4755-8384-22D1CC994BAA}" type="presOf" srcId="{67BCDAEB-DCB1-4D1F-AB0E-A48DF8C64549}" destId="{231E6719-EF33-4662-A53C-A91BB2383F98}" srcOrd="0" destOrd="0" presId="urn:microsoft.com/office/officeart/2008/layout/NameandTitleOrganizationalChart"/>
    <dgm:cxn modelId="{E76F3539-C968-49A6-9115-74F28C6F9A54}" type="presOf" srcId="{F25436C4-C482-4768-8778-CA039A4043E1}" destId="{517AF24F-A304-4B79-8E94-251548A97C88}" srcOrd="1" destOrd="0" presId="urn:microsoft.com/office/officeart/2008/layout/NameandTitleOrganizationalChart"/>
    <dgm:cxn modelId="{A04AA139-B748-4152-8B1C-6051344AF190}" type="presOf" srcId="{8BF93D70-F659-4AEB-8A9B-AD51B9C7A742}" destId="{7FD370C1-AAA9-4841-ACBB-65E9115EC09F}" srcOrd="0" destOrd="0" presId="urn:microsoft.com/office/officeart/2008/layout/NameandTitleOrganizationalChart"/>
    <dgm:cxn modelId="{37DEB13C-960B-45F6-B405-A8F61B7251AC}" type="presOf" srcId="{3E7A94D9-A730-4D53-8EAF-93C5777AE2D0}" destId="{45DFD112-0D57-456F-BF16-45BA16A15923}" srcOrd="0" destOrd="0" presId="urn:microsoft.com/office/officeart/2008/layout/NameandTitleOrganizationalChart"/>
    <dgm:cxn modelId="{6D93293E-E007-4822-B0EA-38AEB1357A34}" type="presOf" srcId="{4DC342AD-4B11-4399-8933-B7A8C5200B6B}" destId="{F39BDBD1-136A-4E8B-AEB5-16E2FB2F413B}" srcOrd="0" destOrd="0" presId="urn:microsoft.com/office/officeart/2008/layout/NameandTitleOrganizationalChart"/>
    <dgm:cxn modelId="{2A544340-188F-4480-8DDC-4325067DED43}" srcId="{D2EC9555-63DA-4BB5-B58D-943F6B65C10B}" destId="{5E72E86A-E8A2-4B07-8BB4-9F8AEFF43D53}" srcOrd="1" destOrd="0" parTransId="{DB7624A1-A53E-408F-ADE6-02DA06C0DFEF}" sibTransId="{D26DD0EC-6193-473C-8C22-59F0D7F0CE03}"/>
    <dgm:cxn modelId="{8886985D-0269-4E2E-9637-24C7884A99AD}" type="presOf" srcId="{FDA584C8-BE87-4E89-A71D-90624BBD2458}" destId="{850CEBCA-F41A-49F8-A7AD-8C4804984DA9}" srcOrd="1" destOrd="0" presId="urn:microsoft.com/office/officeart/2008/layout/NameandTitleOrganizationalChart"/>
    <dgm:cxn modelId="{9499B05E-76C5-4DE3-8538-19921F231EFB}" type="presOf" srcId="{C425EB79-1FBE-400C-BB23-F986F01FAC75}" destId="{6A9C3EA1-C04E-4ECD-B4E6-5A2B9BEDEBDF}" srcOrd="0" destOrd="0" presId="urn:microsoft.com/office/officeart/2008/layout/NameandTitleOrganizationalChart"/>
    <dgm:cxn modelId="{100E5260-9B17-4A44-A179-96200276981E}" srcId="{560710E0-2433-4912-B3A9-C2E37E7D212A}" destId="{D2EC9555-63DA-4BB5-B58D-943F6B65C10B}" srcOrd="0" destOrd="0" parTransId="{7FDEDBFA-CE72-48A7-89DF-6E4818444C3C}" sibTransId="{AAA2BBE1-744B-4105-9ECB-7F68D9A22613}"/>
    <dgm:cxn modelId="{604E9361-A7C0-429F-9F5F-D0F26797F0CA}" type="presOf" srcId="{560710E0-2433-4912-B3A9-C2E37E7D212A}" destId="{272F58BF-477D-418C-ABCF-C8254CC5DB0B}" srcOrd="0" destOrd="0" presId="urn:microsoft.com/office/officeart/2008/layout/NameandTitleOrganizationalChart"/>
    <dgm:cxn modelId="{60AB1B64-D814-4FF6-895A-92E225C47425}" type="presOf" srcId="{F53C86F3-28AE-4CA7-BA6F-CB6A89879861}" destId="{6340C0D7-6922-45C7-882E-893259A0D6E8}" srcOrd="0" destOrd="0" presId="urn:microsoft.com/office/officeart/2008/layout/NameandTitleOrganizationalChart"/>
    <dgm:cxn modelId="{A08EFA47-EE7A-4C2A-8BBE-1AE1B45C97C4}" type="presOf" srcId="{520D338E-9327-400A-AAFF-283FFF22163B}" destId="{29D70B9B-2AB1-4C5A-A2C9-23FCBC8B0C53}" srcOrd="1" destOrd="0" presId="urn:microsoft.com/office/officeart/2008/layout/NameandTitleOrganizationalChart"/>
    <dgm:cxn modelId="{FE795C68-E547-4C81-9B69-195D90A5A8A3}" type="presOf" srcId="{5E72E86A-E8A2-4B07-8BB4-9F8AEFF43D53}" destId="{37AC9D0E-C5A4-4717-AA3E-517B9B4262DF}" srcOrd="0" destOrd="0" presId="urn:microsoft.com/office/officeart/2008/layout/NameandTitleOrganizationalChart"/>
    <dgm:cxn modelId="{EC169248-CC82-4F46-8B16-93A43193DD2C}" type="presOf" srcId="{519D6EB4-0E8E-4A52-B2AB-963F77F91B06}" destId="{CFFE9DB1-5083-4CA0-89BA-BFF68F5F49C0}" srcOrd="0" destOrd="0" presId="urn:microsoft.com/office/officeart/2008/layout/NameandTitleOrganizationalChart"/>
    <dgm:cxn modelId="{AD99746D-7CF2-405A-BBDC-B9AC9EE86F58}" srcId="{D2EC9555-63DA-4BB5-B58D-943F6B65C10B}" destId="{D60A419A-7052-4715-AE9F-8DFECA58BEFC}" srcOrd="3" destOrd="0" parTransId="{CD00F16D-8CA6-4B26-83B6-BBEA51E4190D}" sibTransId="{4811AF1E-C40C-4214-9E9C-D0B4756B84FC}"/>
    <dgm:cxn modelId="{2EDDAE4E-58BB-4425-A72D-C52BAEE340CC}" srcId="{D60A419A-7052-4715-AE9F-8DFECA58BEFC}" destId="{520D338E-9327-400A-AAFF-283FFF22163B}" srcOrd="1" destOrd="0" parTransId="{519D6EB4-0E8E-4A52-B2AB-963F77F91B06}" sibTransId="{6F1F4E0D-9FF7-4D40-8E83-CBE5685AAAF3}"/>
    <dgm:cxn modelId="{5846916F-8FA6-4764-8680-91B34004F546}" type="presOf" srcId="{CC202C6F-2C55-4884-8BC2-27FEFA77654A}" destId="{69F5D31B-FA3B-4ED3-A458-F8CCC073467B}" srcOrd="1" destOrd="0" presId="urn:microsoft.com/office/officeart/2008/layout/NameandTitleOrganizationalChart"/>
    <dgm:cxn modelId="{09BAB26F-BA81-4860-AF8D-8C2CC1ED5C76}" type="presOf" srcId="{6F1F4E0D-9FF7-4D40-8E83-CBE5685AAAF3}" destId="{F46E6573-84D5-40D0-8DC1-61CDF9D202DC}" srcOrd="0" destOrd="0" presId="urn:microsoft.com/office/officeart/2008/layout/NameandTitleOrganizationalChart"/>
    <dgm:cxn modelId="{C5B30473-BA8D-4585-86D4-DF6F39587D49}" type="presOf" srcId="{2837D9E6-3969-4AEB-8898-B6E2BAC0A703}" destId="{22EE13C8-7E44-4BD3-A940-8FADA58CCEA3}" srcOrd="0" destOrd="0" presId="urn:microsoft.com/office/officeart/2008/layout/NameandTitleOrganizationalChart"/>
    <dgm:cxn modelId="{9206E555-5084-4CBF-9D22-D5E84857F548}" type="presOf" srcId="{BB8BD861-B6A3-4D70-88A6-45FB9B758999}" destId="{C05ABCA7-88EB-4878-8013-7B0AC46AA3B5}" srcOrd="0" destOrd="0" presId="urn:microsoft.com/office/officeart/2008/layout/NameandTitleOrganizationalChart"/>
    <dgm:cxn modelId="{30B0EC55-3817-49EB-9963-709ED95209FC}" type="presOf" srcId="{E8049907-B7A5-4CA4-941E-BAA4A838FC68}" destId="{FD880C64-5C3D-4459-BABC-CE643AB33D97}" srcOrd="0" destOrd="0" presId="urn:microsoft.com/office/officeart/2008/layout/NameandTitleOrganizationalChart"/>
    <dgm:cxn modelId="{A5302858-712A-4516-9FBA-41413525B2D1}" srcId="{098FA69E-05A7-4E53-A32D-E78BF41DCE8D}" destId="{5F72E0F4-1351-494B-881A-AE48744F01C2}" srcOrd="1" destOrd="0" parTransId="{BED540A5-2432-43CF-9E86-D41C74C5BC8F}" sibTransId="{3CBA2437-7595-4BEC-910A-0D4C8D30FC4F}"/>
    <dgm:cxn modelId="{1834CD78-4CB9-446B-849A-4D2DE4A151E2}" type="presOf" srcId="{BCEE8452-8E00-4454-8CE6-8A1855DA58C9}" destId="{E57761ED-D270-47F3-9D0D-68F8282E228B}" srcOrd="0" destOrd="0" presId="urn:microsoft.com/office/officeart/2008/layout/NameandTitleOrganizationalChart"/>
    <dgm:cxn modelId="{264B447A-B776-4212-B039-F7099AD8F718}" type="presOf" srcId="{91C0C28A-2971-4DDA-8480-0E5F71A4CCD8}" destId="{3C5469E4-A489-41B3-83DD-F56001E032E2}" srcOrd="0" destOrd="0" presId="urn:microsoft.com/office/officeart/2008/layout/NameandTitleOrganizationalChart"/>
    <dgm:cxn modelId="{571B775A-49D5-465F-8C90-4B4A9A93CD29}" type="presOf" srcId="{FDA584C8-BE87-4E89-A71D-90624BBD2458}" destId="{E010D2C0-E852-4851-B0EF-B88F87F4FCC7}" srcOrd="0" destOrd="0" presId="urn:microsoft.com/office/officeart/2008/layout/NameandTitleOrganizationalChart"/>
    <dgm:cxn modelId="{56ACA05A-BFF2-4DB2-B883-35113A6ACB2A}" type="presOf" srcId="{098FA69E-05A7-4E53-A32D-E78BF41DCE8D}" destId="{21543663-4918-4C0D-8C59-14E4060F76F0}" srcOrd="1" destOrd="0" presId="urn:microsoft.com/office/officeart/2008/layout/NameandTitleOrganizationalChart"/>
    <dgm:cxn modelId="{FC04B67C-3672-43E6-BA67-11B7AE9B9DB0}" type="presOf" srcId="{F1B569BB-1C37-4B51-956B-FD3A7A2794DF}" destId="{AC77A5FE-1278-47DD-87E0-E471904CFD59}" srcOrd="0" destOrd="0" presId="urn:microsoft.com/office/officeart/2008/layout/NameandTitleOrganizationalChart"/>
    <dgm:cxn modelId="{4CA26E7E-D944-427B-AB54-6030FE7B5998}" type="presOf" srcId="{7FDEDBFA-CE72-48A7-89DF-6E4818444C3C}" destId="{64673D15-0FE1-409D-93F7-690D588B8F1E}" srcOrd="0" destOrd="0" presId="urn:microsoft.com/office/officeart/2008/layout/NameandTitleOrganizationalChart"/>
    <dgm:cxn modelId="{45E32E85-866D-4F96-B26B-408158566B0C}" type="presOf" srcId="{61E5F9E2-65BE-4A71-8678-83B5559E8F7B}" destId="{1E49649C-4FF4-48B5-A437-B51B9F61E78A}" srcOrd="0" destOrd="0" presId="urn:microsoft.com/office/officeart/2008/layout/NameandTitleOrganizationalChart"/>
    <dgm:cxn modelId="{94475C88-14D1-4F86-8CC5-D52F215A431A}" type="presOf" srcId="{8BF93D70-F659-4AEB-8A9B-AD51B9C7A742}" destId="{FC938E41-2A52-4AB2-BE38-EF1CF5D3BA0F}" srcOrd="1" destOrd="0" presId="urn:microsoft.com/office/officeart/2008/layout/NameandTitleOrganizationalChart"/>
    <dgm:cxn modelId="{C154A48B-1611-4878-90A0-E0C487BF7B6F}" type="presOf" srcId="{D26DD0EC-6193-473C-8C22-59F0D7F0CE03}" destId="{ECA605AE-B82C-41D4-B1D0-D5F5EE60F978}" srcOrd="0" destOrd="0" presId="urn:microsoft.com/office/officeart/2008/layout/NameandTitleOrganizationalChart"/>
    <dgm:cxn modelId="{627A178D-096D-4FD6-AFA2-D42A836CA206}" srcId="{F1B569BB-1C37-4B51-956B-FD3A7A2794DF}" destId="{F25436C4-C482-4768-8778-CA039A4043E1}" srcOrd="1" destOrd="0" parTransId="{ACE3AB2F-F4F3-44DC-8E49-6FC6DCE87B15}" sibTransId="{67BCDAEB-DCB1-4D1F-AB0E-A48DF8C64549}"/>
    <dgm:cxn modelId="{1856B490-7794-43AC-8C77-F7389A102A88}" type="presOf" srcId="{811A7066-A711-44A7-B14F-348440091C20}" destId="{AAC41D22-1125-46A7-BEF0-37B714272C54}" srcOrd="0" destOrd="0" presId="urn:microsoft.com/office/officeart/2008/layout/NameandTitleOrganizationalChart"/>
    <dgm:cxn modelId="{A2925991-AA1D-495B-BFEF-AE767A670D17}" srcId="{560710E0-2433-4912-B3A9-C2E37E7D212A}" destId="{CFB2F3FA-ABC0-420B-844F-672ED9D6C581}" srcOrd="1" destOrd="0" parTransId="{61E5F9E2-65BE-4A71-8678-83B5559E8F7B}" sibTransId="{F53C86F3-28AE-4CA7-BA6F-CB6A89879861}"/>
    <dgm:cxn modelId="{1BE3FD99-E31D-4212-8811-50CF142CB902}" type="presOf" srcId="{5012CCBD-4FB0-4CA8-895B-0F865D6756D4}" destId="{F9130338-A5EF-43CB-9B60-457286F359CA}" srcOrd="0" destOrd="0" presId="urn:microsoft.com/office/officeart/2008/layout/NameandTitleOrganizationalChart"/>
    <dgm:cxn modelId="{50C4E89B-9677-4E48-B966-D11839ED10E9}" type="presOf" srcId="{BDC74E1B-6735-486B-BBC3-93AF30190249}" destId="{924C4FE7-BFBE-469F-AEF0-3525ECF30761}" srcOrd="0" destOrd="0" presId="urn:microsoft.com/office/officeart/2008/layout/NameandTitleOrganizationalChart"/>
    <dgm:cxn modelId="{AB1780A0-5EA1-4909-84C4-29ED2BA1F826}" srcId="{C2E9525A-A663-43B9-8590-0BE43B8EDC54}" destId="{560710E0-2433-4912-B3A9-C2E37E7D212A}" srcOrd="0" destOrd="0" parTransId="{DF1A2788-4403-406A-AD0E-5F4852299D94}" sibTransId="{559FD8A9-1409-4922-B1A8-2D28026FFA9D}"/>
    <dgm:cxn modelId="{B5D7C2A0-F6AA-4573-91AA-BBEBAAF01AAF}" type="presOf" srcId="{4B0F634A-E152-4C59-B848-008CE096135B}" destId="{B6583DF7-2DA3-4FCB-9D33-0BD1AA4B166B}" srcOrd="0" destOrd="0" presId="urn:microsoft.com/office/officeart/2008/layout/NameandTitleOrganizationalChart"/>
    <dgm:cxn modelId="{3CEFB9A1-1C2A-4109-8897-4FBD499EFA0E}" type="presOf" srcId="{22EBED88-20B3-418B-B097-D57ACC48AD38}" destId="{AC5F9993-F1AC-4364-B845-57AD8705591E}" srcOrd="0" destOrd="0" presId="urn:microsoft.com/office/officeart/2008/layout/NameandTitleOrganizationalChart"/>
    <dgm:cxn modelId="{152B81A5-F50B-4452-9C28-F645D01364EC}" srcId="{CFB2F3FA-ABC0-420B-844F-672ED9D6C581}" destId="{FDA584C8-BE87-4E89-A71D-90624BBD2458}" srcOrd="1" destOrd="0" parTransId="{AB00A625-F258-4A31-953B-88E1F3A5E3CD}" sibTransId="{3E7A94D9-A730-4D53-8EAF-93C5777AE2D0}"/>
    <dgm:cxn modelId="{D8FDD9A6-61EB-4E87-8E19-1BBE420C080A}" type="presOf" srcId="{02CD03A0-BB10-49A9-B6CF-A3666750A610}" destId="{82059ADD-51DD-4A32-94BC-1E9B02586BA0}" srcOrd="0" destOrd="0" presId="urn:microsoft.com/office/officeart/2008/layout/NameandTitleOrganizationalChart"/>
    <dgm:cxn modelId="{2B4132AE-DC85-43F3-9A68-DAF7F12FD94C}" type="presOf" srcId="{7CCD6485-9679-4867-B1E3-1B4833D98EA5}" destId="{767A123B-23C7-42DD-8D99-FAC35F93B070}" srcOrd="1" destOrd="0" presId="urn:microsoft.com/office/officeart/2008/layout/NameandTitleOrganizationalChart"/>
    <dgm:cxn modelId="{3A3C86AE-0184-48B0-AE53-FABF571A1CA7}" type="presOf" srcId="{E3D3881C-EA53-4DCD-8817-F806770F1180}" destId="{44B6E115-84A1-4900-BCD1-E0A89A7DE339}" srcOrd="0" destOrd="0" presId="urn:microsoft.com/office/officeart/2008/layout/NameandTitleOrganizationalChart"/>
    <dgm:cxn modelId="{AB78F0B2-5549-475D-94E7-DE49F6653DB9}" type="presOf" srcId="{560710E0-2433-4912-B3A9-C2E37E7D212A}" destId="{7FC38AC0-2CF5-4614-BF46-5B3ADC0235C2}" srcOrd="1" destOrd="0" presId="urn:microsoft.com/office/officeart/2008/layout/NameandTitleOrganizationalChart"/>
    <dgm:cxn modelId="{F11D8FB4-E1BB-4A68-9DB6-76BE7E47D9F3}" type="presOf" srcId="{5E72E86A-E8A2-4B07-8BB4-9F8AEFF43D53}" destId="{F90459C9-9F7A-4176-8A4B-812A8A9392FE}" srcOrd="1" destOrd="0" presId="urn:microsoft.com/office/officeart/2008/layout/NameandTitleOrganizationalChart"/>
    <dgm:cxn modelId="{DDD657B5-6243-48FA-BA5F-F414F8F1CCC8}" type="presOf" srcId="{F25436C4-C482-4768-8778-CA039A4043E1}" destId="{36391495-258A-4807-8CE7-44B360E2E9E0}" srcOrd="0" destOrd="0" presId="urn:microsoft.com/office/officeart/2008/layout/NameandTitleOrganizationalChart"/>
    <dgm:cxn modelId="{CADAB2B7-229E-4932-96D4-3A4117DB4C8C}" type="presOf" srcId="{FE2E3D1F-B065-4A93-BEBC-C2AAEE16D6D9}" destId="{5B782F4C-41EE-4C4A-B4DF-1E3A6AD84FA6}" srcOrd="0" destOrd="0" presId="urn:microsoft.com/office/officeart/2008/layout/NameandTitleOrganizationalChart"/>
    <dgm:cxn modelId="{49262BBB-9C25-4AF6-A98B-FCEE5C5DD645}" type="presOf" srcId="{ACE3AB2F-F4F3-44DC-8E49-6FC6DCE87B15}" destId="{741D2E75-A9DF-4893-96B3-3A8EB5DD364B}" srcOrd="0" destOrd="0" presId="urn:microsoft.com/office/officeart/2008/layout/NameandTitleOrganizationalChart"/>
    <dgm:cxn modelId="{EA5E86BE-DBF5-4B9A-A8BA-C7DC05D5F23A}" type="presOf" srcId="{6F7EE490-36A3-400E-BB47-4F26410B2A0D}" destId="{EBF25E57-3B67-4746-B499-62CD42B6519F}" srcOrd="0" destOrd="0" presId="urn:microsoft.com/office/officeart/2008/layout/NameandTitleOrganizationalChart"/>
    <dgm:cxn modelId="{C1572CC1-0B68-4E4A-8768-1FF4E8AFFAA7}" srcId="{560710E0-2433-4912-B3A9-C2E37E7D212A}" destId="{F1B569BB-1C37-4B51-956B-FD3A7A2794DF}" srcOrd="2" destOrd="0" parTransId="{E8049907-B7A5-4CA4-941E-BAA4A838FC68}" sibTransId="{2837D9E6-3969-4AEB-8898-B6E2BAC0A703}"/>
    <dgm:cxn modelId="{845F44C5-7012-4F4D-B1E2-B2FA6E7EF296}" type="presOf" srcId="{FE2E3D1F-B065-4A93-BEBC-C2AAEE16D6D9}" destId="{0B2E3F99-74CF-45CD-B095-BC6138BAE34C}" srcOrd="1" destOrd="0" presId="urn:microsoft.com/office/officeart/2008/layout/NameandTitleOrganizationalChart"/>
    <dgm:cxn modelId="{DD6E15C7-21CD-491B-AC49-A435EC8E824E}" type="presOf" srcId="{AAA2BBE1-744B-4105-9ECB-7F68D9A22613}" destId="{3DA19E5D-C678-4503-9A3B-0F1E19F70E86}" srcOrd="0" destOrd="0" presId="urn:microsoft.com/office/officeart/2008/layout/NameandTitleOrganizationalChart"/>
    <dgm:cxn modelId="{F7DA81C9-D0D6-4971-AAC2-3175242E376C}" type="presOf" srcId="{B44222CB-5183-4779-883E-5CCAF5B79663}" destId="{14BDDDD1-4471-4058-9EE8-8675DAD25AFA}" srcOrd="0" destOrd="0" presId="urn:microsoft.com/office/officeart/2008/layout/NameandTitleOrganizationalChart"/>
    <dgm:cxn modelId="{6080B0CB-5F09-48BB-9859-ADF7B77A25AF}" type="presOf" srcId="{CD00F16D-8CA6-4B26-83B6-BBEA51E4190D}" destId="{96B9F205-F6A6-477D-A7AA-E7CAB768C487}" srcOrd="0" destOrd="0" presId="urn:microsoft.com/office/officeart/2008/layout/NameandTitleOrganizationalChart"/>
    <dgm:cxn modelId="{EC388FCE-FF85-4585-B79E-918189ACA81B}" type="presOf" srcId="{05E6A13C-126A-4CC0-97BB-6700B43ED4E0}" destId="{B9755C5B-5A84-4C65-BF68-FB094B38F9E9}" srcOrd="0" destOrd="0" presId="urn:microsoft.com/office/officeart/2008/layout/NameandTitleOrganizationalChart"/>
    <dgm:cxn modelId="{0D1D73D0-6B91-4017-9EF2-225841228027}" type="presOf" srcId="{D2EC9555-63DA-4BB5-B58D-943F6B65C10B}" destId="{4D07BC18-CC69-42DD-9C9D-6CB4F7A6B0EF}" srcOrd="0" destOrd="0" presId="urn:microsoft.com/office/officeart/2008/layout/NameandTitleOrganizationalChart"/>
    <dgm:cxn modelId="{A5D4B4D0-63F8-4A2C-A6B2-0505B409EEF3}" type="presOf" srcId="{D60A419A-7052-4715-AE9F-8DFECA58BEFC}" destId="{FD11B118-DFEF-40C0-8E44-C22DC6F24BC4}" srcOrd="1" destOrd="0" presId="urn:microsoft.com/office/officeart/2008/layout/NameandTitleOrganizationalChart"/>
    <dgm:cxn modelId="{3F88E6D0-842C-43A8-A0A8-CCB9B9E7007B}" srcId="{CFB2F3FA-ABC0-420B-844F-672ED9D6C581}" destId="{CC202C6F-2C55-4884-8BC2-27FEFA77654A}" srcOrd="0" destOrd="0" parTransId="{BDC74E1B-6735-486B-BBC3-93AF30190249}" sibTransId="{811A7066-A711-44A7-B14F-348440091C20}"/>
    <dgm:cxn modelId="{9CCDE5D3-D629-48FC-B70C-0B2A8B032406}" type="presOf" srcId="{D2EC9555-63DA-4BB5-B58D-943F6B65C10B}" destId="{085F67C2-E694-4D86-92E5-6E55C06AFC0A}" srcOrd="1" destOrd="0" presId="urn:microsoft.com/office/officeart/2008/layout/NameandTitleOrganizationalChart"/>
    <dgm:cxn modelId="{50C90ED4-C5AF-43C6-9907-3AB7EAD67922}" srcId="{5E72E86A-E8A2-4B07-8BB4-9F8AEFF43D53}" destId="{8BF93D70-F659-4AEB-8A9B-AD51B9C7A742}" srcOrd="0" destOrd="0" parTransId="{5012CCBD-4FB0-4CA8-895B-0F865D6756D4}" sibTransId="{E3D3881C-EA53-4DCD-8817-F806770F1180}"/>
    <dgm:cxn modelId="{215732DC-4CED-43F0-BB77-FE5E65B298BF}" type="presOf" srcId="{BED540A5-2432-43CF-9E86-D41C74C5BC8F}" destId="{09ADB9FE-E9BB-4C4B-9D1C-CE2FD2A3D1AA}" srcOrd="0" destOrd="0" presId="urn:microsoft.com/office/officeart/2008/layout/NameandTitleOrganizationalChart"/>
    <dgm:cxn modelId="{12DA1BE0-0C68-43A5-BA14-70462F8EA640}" type="presOf" srcId="{7CCD6485-9679-4867-B1E3-1B4833D98EA5}" destId="{283F0CB5-4123-4EF7-A962-F934E3AF210A}" srcOrd="0" destOrd="0" presId="urn:microsoft.com/office/officeart/2008/layout/NameandTitleOrganizationalChart"/>
    <dgm:cxn modelId="{82A26AE6-1D97-4865-BFAF-71694D5AE83F}" type="presOf" srcId="{3CBA2437-7595-4BEC-910A-0D4C8D30FC4F}" destId="{EECE892F-B256-4E76-8E52-7130073E282C}" srcOrd="0" destOrd="0" presId="urn:microsoft.com/office/officeart/2008/layout/NameandTitleOrganizationalChart"/>
    <dgm:cxn modelId="{192826E8-6E11-4BD7-BB56-151EB68A3420}" srcId="{F1B569BB-1C37-4B51-956B-FD3A7A2794DF}" destId="{02CD03A0-BB10-49A9-B6CF-A3666750A610}" srcOrd="0" destOrd="0" parTransId="{4DC342AD-4B11-4399-8933-B7A8C5200B6B}" sibTransId="{05E6A13C-126A-4CC0-97BB-6700B43ED4E0}"/>
    <dgm:cxn modelId="{F447D1EA-E1B9-4F78-92AB-E457C004B199}" type="presOf" srcId="{098FA69E-05A7-4E53-A32D-E78BF41DCE8D}" destId="{277D4A2F-BDCD-4CEB-AFFD-B399FE70093F}" srcOrd="0" destOrd="0" presId="urn:microsoft.com/office/officeart/2008/layout/NameandTitleOrganizationalChart"/>
    <dgm:cxn modelId="{A0CF15FB-2176-40B8-AB1F-99E9A5F1FB5C}" type="presOf" srcId="{02CD03A0-BB10-49A9-B6CF-A3666750A610}" destId="{799A3B0A-BC8F-465E-AFCA-F5F3DEC03FA3}" srcOrd="1" destOrd="0" presId="urn:microsoft.com/office/officeart/2008/layout/NameandTitleOrganizationalChart"/>
    <dgm:cxn modelId="{A7DB30F6-5A91-49EB-B23B-9500DB13631F}" type="presParOf" srcId="{62C5C940-64B8-40C2-A291-4F99B2687FB6}" destId="{48E0FA62-FAAF-417D-A7FA-1E9B8C8D2500}" srcOrd="0" destOrd="0" presId="urn:microsoft.com/office/officeart/2008/layout/NameandTitleOrganizationalChart"/>
    <dgm:cxn modelId="{6D774C9D-FDBF-489D-AAB9-78F70EF80281}" type="presParOf" srcId="{48E0FA62-FAAF-417D-A7FA-1E9B8C8D2500}" destId="{826AD40C-5CC9-40B2-94B1-2E0FAE65B9AC}" srcOrd="0" destOrd="0" presId="urn:microsoft.com/office/officeart/2008/layout/NameandTitleOrganizationalChart"/>
    <dgm:cxn modelId="{0AB8A943-388E-43DA-BB74-16CC0081CABC}" type="presParOf" srcId="{826AD40C-5CC9-40B2-94B1-2E0FAE65B9AC}" destId="{272F58BF-477D-418C-ABCF-C8254CC5DB0B}" srcOrd="0" destOrd="0" presId="urn:microsoft.com/office/officeart/2008/layout/NameandTitleOrganizationalChart"/>
    <dgm:cxn modelId="{A7C604E8-4198-4E58-8B3B-494EED457820}" type="presParOf" srcId="{826AD40C-5CC9-40B2-94B1-2E0FAE65B9AC}" destId="{BE2DE611-9A5B-445C-8E82-622A094A2F55}" srcOrd="1" destOrd="0" presId="urn:microsoft.com/office/officeart/2008/layout/NameandTitleOrganizationalChart"/>
    <dgm:cxn modelId="{EF97CFDD-E7CB-45B9-B443-D8E2BC059BFE}" type="presParOf" srcId="{826AD40C-5CC9-40B2-94B1-2E0FAE65B9AC}" destId="{7FC38AC0-2CF5-4614-BF46-5B3ADC0235C2}" srcOrd="2" destOrd="0" presId="urn:microsoft.com/office/officeart/2008/layout/NameandTitleOrganizationalChart"/>
    <dgm:cxn modelId="{E52F5A03-CE17-4E0F-AA82-A7199C3832D0}" type="presParOf" srcId="{48E0FA62-FAAF-417D-A7FA-1E9B8C8D2500}" destId="{B8CFAB6E-A7D8-4BE6-BCA8-0CA60F46D3F2}" srcOrd="1" destOrd="0" presId="urn:microsoft.com/office/officeart/2008/layout/NameandTitleOrganizationalChart"/>
    <dgm:cxn modelId="{6CE51146-78AD-42B3-8C36-7700767648E3}" type="presParOf" srcId="{B8CFAB6E-A7D8-4BE6-BCA8-0CA60F46D3F2}" destId="{64673D15-0FE1-409D-93F7-690D588B8F1E}" srcOrd="0" destOrd="0" presId="urn:microsoft.com/office/officeart/2008/layout/NameandTitleOrganizationalChart"/>
    <dgm:cxn modelId="{871236A0-8368-4CE7-8CFE-60F78165A766}" type="presParOf" srcId="{B8CFAB6E-A7D8-4BE6-BCA8-0CA60F46D3F2}" destId="{EED20300-BADC-4964-85A9-FD1135A98D7B}" srcOrd="1" destOrd="0" presId="urn:microsoft.com/office/officeart/2008/layout/NameandTitleOrganizationalChart"/>
    <dgm:cxn modelId="{D0BDC006-4A3D-4969-BF67-37C711D210AD}" type="presParOf" srcId="{EED20300-BADC-4964-85A9-FD1135A98D7B}" destId="{350D1887-8ED3-462E-961F-93F211AD2FB6}" srcOrd="0" destOrd="0" presId="urn:microsoft.com/office/officeart/2008/layout/NameandTitleOrganizationalChart"/>
    <dgm:cxn modelId="{C4074FCD-677E-4EFA-90D6-2A1966724313}" type="presParOf" srcId="{350D1887-8ED3-462E-961F-93F211AD2FB6}" destId="{4D07BC18-CC69-42DD-9C9D-6CB4F7A6B0EF}" srcOrd="0" destOrd="0" presId="urn:microsoft.com/office/officeart/2008/layout/NameandTitleOrganizationalChart"/>
    <dgm:cxn modelId="{B4081E17-EEF0-4AA2-A2B9-CD4D914361AF}" type="presParOf" srcId="{350D1887-8ED3-462E-961F-93F211AD2FB6}" destId="{3DA19E5D-C678-4503-9A3B-0F1E19F70E86}" srcOrd="1" destOrd="0" presId="urn:microsoft.com/office/officeart/2008/layout/NameandTitleOrganizationalChart"/>
    <dgm:cxn modelId="{8EB2EA03-B595-47CF-B498-69131AC675BF}" type="presParOf" srcId="{350D1887-8ED3-462E-961F-93F211AD2FB6}" destId="{085F67C2-E694-4D86-92E5-6E55C06AFC0A}" srcOrd="2" destOrd="0" presId="urn:microsoft.com/office/officeart/2008/layout/NameandTitleOrganizationalChart"/>
    <dgm:cxn modelId="{787868ED-D307-4F3D-A473-D2C003F26D53}" type="presParOf" srcId="{EED20300-BADC-4964-85A9-FD1135A98D7B}" destId="{45CA24DF-63E7-473D-A6E8-39F57F4F1FE3}" srcOrd="1" destOrd="0" presId="urn:microsoft.com/office/officeart/2008/layout/NameandTitleOrganizationalChart"/>
    <dgm:cxn modelId="{958E2578-8D90-4B23-AD04-20E8F7585A84}" type="presParOf" srcId="{45CA24DF-63E7-473D-A6E8-39F57F4F1FE3}" destId="{EBF25E57-3B67-4746-B499-62CD42B6519F}" srcOrd="0" destOrd="0" presId="urn:microsoft.com/office/officeart/2008/layout/NameandTitleOrganizationalChart"/>
    <dgm:cxn modelId="{36BEC481-10DF-4B41-9707-0E3FE2757422}" type="presParOf" srcId="{45CA24DF-63E7-473D-A6E8-39F57F4F1FE3}" destId="{D3E9F3FF-7CE6-4C71-8209-DD129109915D}" srcOrd="1" destOrd="0" presId="urn:microsoft.com/office/officeart/2008/layout/NameandTitleOrganizationalChart"/>
    <dgm:cxn modelId="{2F6F9C74-5A13-4799-804A-536692006255}" type="presParOf" srcId="{D3E9F3FF-7CE6-4C71-8209-DD129109915D}" destId="{3DB4835E-CF93-4C8D-90D8-A3C77B7A2AB5}" srcOrd="0" destOrd="0" presId="urn:microsoft.com/office/officeart/2008/layout/NameandTitleOrganizationalChart"/>
    <dgm:cxn modelId="{A7FFCC19-BFD3-48AC-93A1-45D1EF4AB6D2}" type="presParOf" srcId="{3DB4835E-CF93-4C8D-90D8-A3C77B7A2AB5}" destId="{283F0CB5-4123-4EF7-A962-F934E3AF210A}" srcOrd="0" destOrd="0" presId="urn:microsoft.com/office/officeart/2008/layout/NameandTitleOrganizationalChart"/>
    <dgm:cxn modelId="{82D3EB21-BA00-4B28-BA27-A5E1B66265D6}" type="presParOf" srcId="{3DB4835E-CF93-4C8D-90D8-A3C77B7A2AB5}" destId="{6A9C3EA1-C04E-4ECD-B4E6-5A2B9BEDEBDF}" srcOrd="1" destOrd="0" presId="urn:microsoft.com/office/officeart/2008/layout/NameandTitleOrganizationalChart"/>
    <dgm:cxn modelId="{F9C8D936-C642-4678-94FA-0634615DCD82}" type="presParOf" srcId="{3DB4835E-CF93-4C8D-90D8-A3C77B7A2AB5}" destId="{767A123B-23C7-42DD-8D99-FAC35F93B070}" srcOrd="2" destOrd="0" presId="urn:microsoft.com/office/officeart/2008/layout/NameandTitleOrganizationalChart"/>
    <dgm:cxn modelId="{ABE5111E-6CD0-467E-A33B-D41407F73CCC}" type="presParOf" srcId="{D3E9F3FF-7CE6-4C71-8209-DD129109915D}" destId="{9E39AE61-05F4-4BCA-A668-808EDE719F8F}" srcOrd="1" destOrd="0" presId="urn:microsoft.com/office/officeart/2008/layout/NameandTitleOrganizationalChart"/>
    <dgm:cxn modelId="{6DB96DB9-D198-4F8F-93E7-B82D3534EA46}" type="presParOf" srcId="{D3E9F3FF-7CE6-4C71-8209-DD129109915D}" destId="{F883AB04-5BDD-4766-90CB-D93CCE609431}" srcOrd="2" destOrd="0" presId="urn:microsoft.com/office/officeart/2008/layout/NameandTitleOrganizationalChart"/>
    <dgm:cxn modelId="{36443282-ED3C-4870-9DC6-B66B97E8F259}" type="presParOf" srcId="{45CA24DF-63E7-473D-A6E8-39F57F4F1FE3}" destId="{F61E83D2-0728-4F32-B216-5FCDC4212108}" srcOrd="2" destOrd="0" presId="urn:microsoft.com/office/officeart/2008/layout/NameandTitleOrganizationalChart"/>
    <dgm:cxn modelId="{D8BE295F-855A-4A28-80E1-668CF711421D}" type="presParOf" srcId="{45CA24DF-63E7-473D-A6E8-39F57F4F1FE3}" destId="{08D37AB2-700F-4A71-AF60-C7B053023274}" srcOrd="3" destOrd="0" presId="urn:microsoft.com/office/officeart/2008/layout/NameandTitleOrganizationalChart"/>
    <dgm:cxn modelId="{C146806D-D232-4983-9B71-897A9B959DD8}" type="presParOf" srcId="{08D37AB2-700F-4A71-AF60-C7B053023274}" destId="{A9583ACE-1933-4039-BA5A-E7E916F28E55}" srcOrd="0" destOrd="0" presId="urn:microsoft.com/office/officeart/2008/layout/NameandTitleOrganizationalChart"/>
    <dgm:cxn modelId="{BC726DF7-E59D-401C-B1DF-CC016C3A4A12}" type="presParOf" srcId="{A9583ACE-1933-4039-BA5A-E7E916F28E55}" destId="{37AC9D0E-C5A4-4717-AA3E-517B9B4262DF}" srcOrd="0" destOrd="0" presId="urn:microsoft.com/office/officeart/2008/layout/NameandTitleOrganizationalChart"/>
    <dgm:cxn modelId="{848C86EA-4855-423D-B71B-3E889BA21F1E}" type="presParOf" srcId="{A9583ACE-1933-4039-BA5A-E7E916F28E55}" destId="{ECA605AE-B82C-41D4-B1D0-D5F5EE60F978}" srcOrd="1" destOrd="0" presId="urn:microsoft.com/office/officeart/2008/layout/NameandTitleOrganizationalChart"/>
    <dgm:cxn modelId="{E379BE95-4096-42B8-A767-01CCAB35F8CD}" type="presParOf" srcId="{A9583ACE-1933-4039-BA5A-E7E916F28E55}" destId="{F90459C9-9F7A-4176-8A4B-812A8A9392FE}" srcOrd="2" destOrd="0" presId="urn:microsoft.com/office/officeart/2008/layout/NameandTitleOrganizationalChart"/>
    <dgm:cxn modelId="{C8404F76-43BA-4806-ADC6-DC61FA729D6C}" type="presParOf" srcId="{08D37AB2-700F-4A71-AF60-C7B053023274}" destId="{FC318D04-2F89-4211-9305-580A9AE6CE4A}" srcOrd="1" destOrd="0" presId="urn:microsoft.com/office/officeart/2008/layout/NameandTitleOrganizationalChart"/>
    <dgm:cxn modelId="{3DC7049F-17ED-4205-B5EA-BE5A077C1E18}" type="presParOf" srcId="{FC318D04-2F89-4211-9305-580A9AE6CE4A}" destId="{F9130338-A5EF-43CB-9B60-457286F359CA}" srcOrd="0" destOrd="0" presId="urn:microsoft.com/office/officeart/2008/layout/NameandTitleOrganizationalChart"/>
    <dgm:cxn modelId="{895289DE-216D-4458-8553-C1ACABB7A497}" type="presParOf" srcId="{FC318D04-2F89-4211-9305-580A9AE6CE4A}" destId="{378C82DF-5EA1-4F3C-89CB-B1EE5396E6F2}" srcOrd="1" destOrd="0" presId="urn:microsoft.com/office/officeart/2008/layout/NameandTitleOrganizationalChart"/>
    <dgm:cxn modelId="{3BDE1D43-955C-4B78-AAA5-8D085A401B0A}" type="presParOf" srcId="{378C82DF-5EA1-4F3C-89CB-B1EE5396E6F2}" destId="{DEB12155-BAEC-454B-8AF5-63FB87FF2921}" srcOrd="0" destOrd="0" presId="urn:microsoft.com/office/officeart/2008/layout/NameandTitleOrganizationalChart"/>
    <dgm:cxn modelId="{0AE61698-69B8-4157-B490-4B5849524DFF}" type="presParOf" srcId="{DEB12155-BAEC-454B-8AF5-63FB87FF2921}" destId="{7FD370C1-AAA9-4841-ACBB-65E9115EC09F}" srcOrd="0" destOrd="0" presId="urn:microsoft.com/office/officeart/2008/layout/NameandTitleOrganizationalChart"/>
    <dgm:cxn modelId="{F53742BA-57CF-43AF-BC43-25498CB2E936}" type="presParOf" srcId="{DEB12155-BAEC-454B-8AF5-63FB87FF2921}" destId="{44B6E115-84A1-4900-BCD1-E0A89A7DE339}" srcOrd="1" destOrd="0" presId="urn:microsoft.com/office/officeart/2008/layout/NameandTitleOrganizationalChart"/>
    <dgm:cxn modelId="{A0EDA089-B59C-4849-AF23-827F32DAAEA6}" type="presParOf" srcId="{DEB12155-BAEC-454B-8AF5-63FB87FF2921}" destId="{FC938E41-2A52-4AB2-BE38-EF1CF5D3BA0F}" srcOrd="2" destOrd="0" presId="urn:microsoft.com/office/officeart/2008/layout/NameandTitleOrganizationalChart"/>
    <dgm:cxn modelId="{5E51DDF6-94E3-4874-AD64-6AC9486EEE0B}" type="presParOf" srcId="{378C82DF-5EA1-4F3C-89CB-B1EE5396E6F2}" destId="{7D126BC1-54CC-4E4C-A022-CCB2863DD06C}" srcOrd="1" destOrd="0" presId="urn:microsoft.com/office/officeart/2008/layout/NameandTitleOrganizationalChart"/>
    <dgm:cxn modelId="{311F4DEA-B25F-415F-B2F1-96493C3F71A1}" type="presParOf" srcId="{378C82DF-5EA1-4F3C-89CB-B1EE5396E6F2}" destId="{0AB12056-B43D-4782-B503-3EF0CD5A3FEA}" srcOrd="2" destOrd="0" presId="urn:microsoft.com/office/officeart/2008/layout/NameandTitleOrganizationalChart"/>
    <dgm:cxn modelId="{02A8E3DF-5966-4B6A-844D-8B586B70F96E}" type="presParOf" srcId="{08D37AB2-700F-4A71-AF60-C7B053023274}" destId="{E4F8D3F3-3E76-4622-91F1-A438353FAB03}" srcOrd="2" destOrd="0" presId="urn:microsoft.com/office/officeart/2008/layout/NameandTitleOrganizationalChart"/>
    <dgm:cxn modelId="{035D4270-33C1-48F5-A5E0-66ABB8660088}" type="presParOf" srcId="{45CA24DF-63E7-473D-A6E8-39F57F4F1FE3}" destId="{AC5F9993-F1AC-4364-B845-57AD8705591E}" srcOrd="4" destOrd="0" presId="urn:microsoft.com/office/officeart/2008/layout/NameandTitleOrganizationalChart"/>
    <dgm:cxn modelId="{C90CEFAD-9FF7-43AE-A402-0B3CA2972877}" type="presParOf" srcId="{45CA24DF-63E7-473D-A6E8-39F57F4F1FE3}" destId="{48793914-90FE-465F-BD06-BE4C77AFECCA}" srcOrd="5" destOrd="0" presId="urn:microsoft.com/office/officeart/2008/layout/NameandTitleOrganizationalChart"/>
    <dgm:cxn modelId="{DEA64DA4-A5E7-4460-8470-6686152AB0DF}" type="presParOf" srcId="{48793914-90FE-465F-BD06-BE4C77AFECCA}" destId="{33ACF63D-F5C0-4BA7-AF62-3157DB75B54F}" srcOrd="0" destOrd="0" presId="urn:microsoft.com/office/officeart/2008/layout/NameandTitleOrganizationalChart"/>
    <dgm:cxn modelId="{4D4142A2-3489-47E1-BA30-5094DBDA9D00}" type="presParOf" srcId="{33ACF63D-F5C0-4BA7-AF62-3157DB75B54F}" destId="{277D4A2F-BDCD-4CEB-AFFD-B399FE70093F}" srcOrd="0" destOrd="0" presId="urn:microsoft.com/office/officeart/2008/layout/NameandTitleOrganizationalChart"/>
    <dgm:cxn modelId="{0A761B53-1B2F-472E-8707-1F9A14643AB3}" type="presParOf" srcId="{33ACF63D-F5C0-4BA7-AF62-3157DB75B54F}" destId="{3C5469E4-A489-41B3-83DD-F56001E032E2}" srcOrd="1" destOrd="0" presId="urn:microsoft.com/office/officeart/2008/layout/NameandTitleOrganizationalChart"/>
    <dgm:cxn modelId="{457135B4-7164-4750-82F8-B0DE1D68808D}" type="presParOf" srcId="{33ACF63D-F5C0-4BA7-AF62-3157DB75B54F}" destId="{21543663-4918-4C0D-8C59-14E4060F76F0}" srcOrd="2" destOrd="0" presId="urn:microsoft.com/office/officeart/2008/layout/NameandTitleOrganizationalChart"/>
    <dgm:cxn modelId="{0A9816BA-778C-4E43-ABBA-1715E23ED9EF}" type="presParOf" srcId="{48793914-90FE-465F-BD06-BE4C77AFECCA}" destId="{B489CA4F-14BE-42B2-8153-8117B7C2D8BD}" srcOrd="1" destOrd="0" presId="urn:microsoft.com/office/officeart/2008/layout/NameandTitleOrganizationalChart"/>
    <dgm:cxn modelId="{4E32A007-7C42-4E48-B88F-CB96E2A2E275}" type="presParOf" srcId="{B489CA4F-14BE-42B2-8153-8117B7C2D8BD}" destId="{E57761ED-D270-47F3-9D0D-68F8282E228B}" srcOrd="0" destOrd="0" presId="urn:microsoft.com/office/officeart/2008/layout/NameandTitleOrganizationalChart"/>
    <dgm:cxn modelId="{3B0322F8-D386-4272-82B7-774089755701}" type="presParOf" srcId="{B489CA4F-14BE-42B2-8153-8117B7C2D8BD}" destId="{4A93B5B7-5634-4CF1-B99A-39F770354320}" srcOrd="1" destOrd="0" presId="urn:microsoft.com/office/officeart/2008/layout/NameandTitleOrganizationalChart"/>
    <dgm:cxn modelId="{D16E9B1D-76F7-4976-8597-53C8F9E0F423}" type="presParOf" srcId="{4A93B5B7-5634-4CF1-B99A-39F770354320}" destId="{FA7A819C-5719-4AD0-A12C-162395E83D2B}" srcOrd="0" destOrd="0" presId="urn:microsoft.com/office/officeart/2008/layout/NameandTitleOrganizationalChart"/>
    <dgm:cxn modelId="{DB1D3505-605B-4736-BC70-86D33CF7DE58}" type="presParOf" srcId="{FA7A819C-5719-4AD0-A12C-162395E83D2B}" destId="{5B782F4C-41EE-4C4A-B4DF-1E3A6AD84FA6}" srcOrd="0" destOrd="0" presId="urn:microsoft.com/office/officeart/2008/layout/NameandTitleOrganizationalChart"/>
    <dgm:cxn modelId="{1EBF90AC-DB3E-4E2D-8EE8-5C267896A5BF}" type="presParOf" srcId="{FA7A819C-5719-4AD0-A12C-162395E83D2B}" destId="{14BDDDD1-4471-4058-9EE8-8675DAD25AFA}" srcOrd="1" destOrd="0" presId="urn:microsoft.com/office/officeart/2008/layout/NameandTitleOrganizationalChart"/>
    <dgm:cxn modelId="{64F1BC1F-66D8-438B-9F2D-800F6512D871}" type="presParOf" srcId="{FA7A819C-5719-4AD0-A12C-162395E83D2B}" destId="{0B2E3F99-74CF-45CD-B095-BC6138BAE34C}" srcOrd="2" destOrd="0" presId="urn:microsoft.com/office/officeart/2008/layout/NameandTitleOrganizationalChart"/>
    <dgm:cxn modelId="{B467C948-CA92-4532-B7F8-CE092E39E12B}" type="presParOf" srcId="{4A93B5B7-5634-4CF1-B99A-39F770354320}" destId="{9A881C05-A549-499A-8503-4F97B5D51447}" srcOrd="1" destOrd="0" presId="urn:microsoft.com/office/officeart/2008/layout/NameandTitleOrganizationalChart"/>
    <dgm:cxn modelId="{6011ABDC-51C1-4908-A0D5-B94B4B8FC08F}" type="presParOf" srcId="{4A93B5B7-5634-4CF1-B99A-39F770354320}" destId="{3CAAF058-EBE4-4106-8CA5-CACEE3D7B8BF}" srcOrd="2" destOrd="0" presId="urn:microsoft.com/office/officeart/2008/layout/NameandTitleOrganizationalChart"/>
    <dgm:cxn modelId="{994BD712-098D-4249-A3D0-ACE30094E5D6}" type="presParOf" srcId="{B489CA4F-14BE-42B2-8153-8117B7C2D8BD}" destId="{09ADB9FE-E9BB-4C4B-9D1C-CE2FD2A3D1AA}" srcOrd="2" destOrd="0" presId="urn:microsoft.com/office/officeart/2008/layout/NameandTitleOrganizationalChart"/>
    <dgm:cxn modelId="{B94A0B86-334F-4FF3-AF6C-CBED8FAE90BC}" type="presParOf" srcId="{B489CA4F-14BE-42B2-8153-8117B7C2D8BD}" destId="{A6B54E57-6F6C-46A4-AEBA-0F48336C0D21}" srcOrd="3" destOrd="0" presId="urn:microsoft.com/office/officeart/2008/layout/NameandTitleOrganizationalChart"/>
    <dgm:cxn modelId="{43EF3559-9DD4-4D6F-8A52-F2559917CFC7}" type="presParOf" srcId="{A6B54E57-6F6C-46A4-AEBA-0F48336C0D21}" destId="{FC46EB9D-D6BC-4DCB-9824-4C858C1145E3}" srcOrd="0" destOrd="0" presId="urn:microsoft.com/office/officeart/2008/layout/NameandTitleOrganizationalChart"/>
    <dgm:cxn modelId="{CCE8FF15-5C6A-4370-889B-6BA6EAD48E9D}" type="presParOf" srcId="{FC46EB9D-D6BC-4DCB-9824-4C858C1145E3}" destId="{A64F799E-5C67-4679-927B-004C686B27FD}" srcOrd="0" destOrd="0" presId="urn:microsoft.com/office/officeart/2008/layout/NameandTitleOrganizationalChart"/>
    <dgm:cxn modelId="{9748009F-DCB6-4A73-BFA8-FC7AB3D94638}" type="presParOf" srcId="{FC46EB9D-D6BC-4DCB-9824-4C858C1145E3}" destId="{EECE892F-B256-4E76-8E52-7130073E282C}" srcOrd="1" destOrd="0" presId="urn:microsoft.com/office/officeart/2008/layout/NameandTitleOrganizationalChart"/>
    <dgm:cxn modelId="{A8030A90-5DDA-46D5-8B29-D9AAB88A029C}" type="presParOf" srcId="{FC46EB9D-D6BC-4DCB-9824-4C858C1145E3}" destId="{228BDB0D-A3C4-4E46-8D28-0E2C56EB9453}" srcOrd="2" destOrd="0" presId="urn:microsoft.com/office/officeart/2008/layout/NameandTitleOrganizationalChart"/>
    <dgm:cxn modelId="{4A622DE9-F091-43FA-A7D9-B26503540621}" type="presParOf" srcId="{A6B54E57-6F6C-46A4-AEBA-0F48336C0D21}" destId="{9735D7EB-E761-45FE-BDBE-91983A5A5FC4}" srcOrd="1" destOrd="0" presId="urn:microsoft.com/office/officeart/2008/layout/NameandTitleOrganizationalChart"/>
    <dgm:cxn modelId="{2ED34C7D-7929-4311-8E97-8788FB3E9DEF}" type="presParOf" srcId="{A6B54E57-6F6C-46A4-AEBA-0F48336C0D21}" destId="{33FB67FD-F2CE-4AF1-B7A0-36836D815A00}" srcOrd="2" destOrd="0" presId="urn:microsoft.com/office/officeart/2008/layout/NameandTitleOrganizationalChart"/>
    <dgm:cxn modelId="{5D4A8F13-EE79-4025-8766-F95F174DED43}" type="presParOf" srcId="{48793914-90FE-465F-BD06-BE4C77AFECCA}" destId="{84503AA9-2A16-4B42-9B54-2537EC49BAE5}" srcOrd="2" destOrd="0" presId="urn:microsoft.com/office/officeart/2008/layout/NameandTitleOrganizationalChart"/>
    <dgm:cxn modelId="{B480BE4A-B628-42FE-A550-4E90C36FC165}" type="presParOf" srcId="{45CA24DF-63E7-473D-A6E8-39F57F4F1FE3}" destId="{96B9F205-F6A6-477D-A7AA-E7CAB768C487}" srcOrd="6" destOrd="0" presId="urn:microsoft.com/office/officeart/2008/layout/NameandTitleOrganizationalChart"/>
    <dgm:cxn modelId="{397B907F-82A2-4B6D-A76C-63E1C85FCFA1}" type="presParOf" srcId="{45CA24DF-63E7-473D-A6E8-39F57F4F1FE3}" destId="{927F193A-5C31-4244-AE46-F1F6A48277DC}" srcOrd="7" destOrd="0" presId="urn:microsoft.com/office/officeart/2008/layout/NameandTitleOrganizationalChart"/>
    <dgm:cxn modelId="{184FA47A-669B-4C28-B974-3A2B465B32D8}" type="presParOf" srcId="{927F193A-5C31-4244-AE46-F1F6A48277DC}" destId="{30FF617F-68E3-4271-BBA3-2DB5EDF30801}" srcOrd="0" destOrd="0" presId="urn:microsoft.com/office/officeart/2008/layout/NameandTitleOrganizationalChart"/>
    <dgm:cxn modelId="{5B0894A9-F70D-40EA-B50E-275E7B87B23F}" type="presParOf" srcId="{30FF617F-68E3-4271-BBA3-2DB5EDF30801}" destId="{713BB018-7BB5-4968-BCC0-1F67F24B9C18}" srcOrd="0" destOrd="0" presId="urn:microsoft.com/office/officeart/2008/layout/NameandTitleOrganizationalChart"/>
    <dgm:cxn modelId="{753FFAC8-7786-4781-97DC-831934D434DC}" type="presParOf" srcId="{30FF617F-68E3-4271-BBA3-2DB5EDF30801}" destId="{4A640914-B863-4D78-AF49-3FC7A21A4066}" srcOrd="1" destOrd="0" presId="urn:microsoft.com/office/officeart/2008/layout/NameandTitleOrganizationalChart"/>
    <dgm:cxn modelId="{286906F2-11BC-4C93-8E94-951CDC58CDC6}" type="presParOf" srcId="{30FF617F-68E3-4271-BBA3-2DB5EDF30801}" destId="{FD11B118-DFEF-40C0-8E44-C22DC6F24BC4}" srcOrd="2" destOrd="0" presId="urn:microsoft.com/office/officeart/2008/layout/NameandTitleOrganizationalChart"/>
    <dgm:cxn modelId="{15436787-C8BF-4539-8F30-8527EE6FC1C5}" type="presParOf" srcId="{927F193A-5C31-4244-AE46-F1F6A48277DC}" destId="{7E2B3628-4F43-4D27-9A6D-54D14144D6D2}" srcOrd="1" destOrd="0" presId="urn:microsoft.com/office/officeart/2008/layout/NameandTitleOrganizationalChart"/>
    <dgm:cxn modelId="{9679F2B6-49B1-46C8-AA73-52F3E1E3FE9F}" type="presParOf" srcId="{7E2B3628-4F43-4D27-9A6D-54D14144D6D2}" destId="{57C7B477-DB2A-408B-9F24-0BE4919E1120}" srcOrd="0" destOrd="0" presId="urn:microsoft.com/office/officeart/2008/layout/NameandTitleOrganizationalChart"/>
    <dgm:cxn modelId="{6708B016-0668-4D23-87AF-AE33F7CEA1AB}" type="presParOf" srcId="{7E2B3628-4F43-4D27-9A6D-54D14144D6D2}" destId="{252D2911-E733-4656-8D29-BCECD051B612}" srcOrd="1" destOrd="0" presId="urn:microsoft.com/office/officeart/2008/layout/NameandTitleOrganizationalChart"/>
    <dgm:cxn modelId="{B26F036B-456D-467F-AF45-38595F1CAEBC}" type="presParOf" srcId="{252D2911-E733-4656-8D29-BCECD051B612}" destId="{1F153508-023D-4FDD-81DA-5BB25EB29D00}" srcOrd="0" destOrd="0" presId="urn:microsoft.com/office/officeart/2008/layout/NameandTitleOrganizationalChart"/>
    <dgm:cxn modelId="{43C95228-63A9-47CF-B262-D0D068F4A341}" type="presParOf" srcId="{1F153508-023D-4FDD-81DA-5BB25EB29D00}" destId="{B6583DF7-2DA3-4FCB-9D33-0BD1AA4B166B}" srcOrd="0" destOrd="0" presId="urn:microsoft.com/office/officeart/2008/layout/NameandTitleOrganizationalChart"/>
    <dgm:cxn modelId="{E036F54A-99E6-474B-AC77-0FC9299A6743}" type="presParOf" srcId="{1F153508-023D-4FDD-81DA-5BB25EB29D00}" destId="{C05ABCA7-88EB-4878-8013-7B0AC46AA3B5}" srcOrd="1" destOrd="0" presId="urn:microsoft.com/office/officeart/2008/layout/NameandTitleOrganizationalChart"/>
    <dgm:cxn modelId="{0A8ED488-4148-46D9-B0B1-3AC207C8E0EE}" type="presParOf" srcId="{1F153508-023D-4FDD-81DA-5BB25EB29D00}" destId="{DCB67D19-05F1-4C1C-A565-8C53DB1FBE47}" srcOrd="2" destOrd="0" presId="urn:microsoft.com/office/officeart/2008/layout/NameandTitleOrganizationalChart"/>
    <dgm:cxn modelId="{14479F86-FBBA-42B4-97DE-7C5F03D33132}" type="presParOf" srcId="{252D2911-E733-4656-8D29-BCECD051B612}" destId="{74629DB4-17B1-4A4E-A096-CD12941A2CC5}" srcOrd="1" destOrd="0" presId="urn:microsoft.com/office/officeart/2008/layout/NameandTitleOrganizationalChart"/>
    <dgm:cxn modelId="{C591107F-AA0B-44F0-B678-2E6AA8AEE9D8}" type="presParOf" srcId="{252D2911-E733-4656-8D29-BCECD051B612}" destId="{B15D8DEC-2BEB-4C55-A025-45709D064BA0}" srcOrd="2" destOrd="0" presId="urn:microsoft.com/office/officeart/2008/layout/NameandTitleOrganizationalChart"/>
    <dgm:cxn modelId="{24A285A1-9E82-47B8-A9A1-A3938B680F1D}" type="presParOf" srcId="{7E2B3628-4F43-4D27-9A6D-54D14144D6D2}" destId="{CFFE9DB1-5083-4CA0-89BA-BFF68F5F49C0}" srcOrd="2" destOrd="0" presId="urn:microsoft.com/office/officeart/2008/layout/NameandTitleOrganizationalChart"/>
    <dgm:cxn modelId="{0D176C4C-9D77-4F3F-9477-467846C2E530}" type="presParOf" srcId="{7E2B3628-4F43-4D27-9A6D-54D14144D6D2}" destId="{B41509E6-82A7-4170-81CA-6BDCFB1B5020}" srcOrd="3" destOrd="0" presId="urn:microsoft.com/office/officeart/2008/layout/NameandTitleOrganizationalChart"/>
    <dgm:cxn modelId="{94D9E807-0F71-48AA-B923-278AD38D5589}" type="presParOf" srcId="{B41509E6-82A7-4170-81CA-6BDCFB1B5020}" destId="{80BBE20A-28AD-42BD-9A84-E122ED451191}" srcOrd="0" destOrd="0" presId="urn:microsoft.com/office/officeart/2008/layout/NameandTitleOrganizationalChart"/>
    <dgm:cxn modelId="{D39FCF85-695B-4260-8943-762C2293F0EF}" type="presParOf" srcId="{80BBE20A-28AD-42BD-9A84-E122ED451191}" destId="{C80418D2-9115-43B0-A1A8-DB9A433399E6}" srcOrd="0" destOrd="0" presId="urn:microsoft.com/office/officeart/2008/layout/NameandTitleOrganizationalChart"/>
    <dgm:cxn modelId="{B3710318-5E4B-4DE4-8656-0865259A08C6}" type="presParOf" srcId="{80BBE20A-28AD-42BD-9A84-E122ED451191}" destId="{F46E6573-84D5-40D0-8DC1-61CDF9D202DC}" srcOrd="1" destOrd="0" presId="urn:microsoft.com/office/officeart/2008/layout/NameandTitleOrganizationalChart"/>
    <dgm:cxn modelId="{A26793DB-32D2-4FA9-9D2A-36D071A8F8F6}" type="presParOf" srcId="{80BBE20A-28AD-42BD-9A84-E122ED451191}" destId="{29D70B9B-2AB1-4C5A-A2C9-23FCBC8B0C53}" srcOrd="2" destOrd="0" presId="urn:microsoft.com/office/officeart/2008/layout/NameandTitleOrganizationalChart"/>
    <dgm:cxn modelId="{685127A7-03FF-4B50-9BFC-EA1AA388632E}" type="presParOf" srcId="{B41509E6-82A7-4170-81CA-6BDCFB1B5020}" destId="{67365F71-591F-4735-92DC-2A31AED0ACD6}" srcOrd="1" destOrd="0" presId="urn:microsoft.com/office/officeart/2008/layout/NameandTitleOrganizationalChart"/>
    <dgm:cxn modelId="{F8713E1C-6F47-414C-8D4D-B848A8DC90D7}" type="presParOf" srcId="{B41509E6-82A7-4170-81CA-6BDCFB1B5020}" destId="{07FB6D5C-F4B9-45F0-AF89-A27746258A62}" srcOrd="2" destOrd="0" presId="urn:microsoft.com/office/officeart/2008/layout/NameandTitleOrganizationalChart"/>
    <dgm:cxn modelId="{7E0FDE01-5646-4447-83BB-4050F53757ED}" type="presParOf" srcId="{927F193A-5C31-4244-AE46-F1F6A48277DC}" destId="{9A99F0B8-8DFF-4557-B09B-83B14F861EF8}" srcOrd="2" destOrd="0" presId="urn:microsoft.com/office/officeart/2008/layout/NameandTitleOrganizationalChart"/>
    <dgm:cxn modelId="{4228D97A-4BC2-43F9-B9E9-CA6D617C453A}" type="presParOf" srcId="{EED20300-BADC-4964-85A9-FD1135A98D7B}" destId="{B5C4F7C5-A977-4E72-8EDC-FEB0C8F83D0A}" srcOrd="2" destOrd="0" presId="urn:microsoft.com/office/officeart/2008/layout/NameandTitleOrganizationalChart"/>
    <dgm:cxn modelId="{998880F1-9170-4BBE-BCC2-137CB0BB7441}" type="presParOf" srcId="{B8CFAB6E-A7D8-4BE6-BCA8-0CA60F46D3F2}" destId="{1E49649C-4FF4-48B5-A437-B51B9F61E78A}" srcOrd="2" destOrd="0" presId="urn:microsoft.com/office/officeart/2008/layout/NameandTitleOrganizationalChart"/>
    <dgm:cxn modelId="{B964FE1E-3EF7-4D43-95A8-D789CD3FDDEE}" type="presParOf" srcId="{B8CFAB6E-A7D8-4BE6-BCA8-0CA60F46D3F2}" destId="{2AAF17F7-B525-4572-80E8-74609CBC557D}" srcOrd="3" destOrd="0" presId="urn:microsoft.com/office/officeart/2008/layout/NameandTitleOrganizationalChart"/>
    <dgm:cxn modelId="{5E3E2534-49DD-45D2-838B-7579B2DE764B}" type="presParOf" srcId="{2AAF17F7-B525-4572-80E8-74609CBC557D}" destId="{0A83A9CD-5DE5-458D-AE74-0B63BD38894E}" srcOrd="0" destOrd="0" presId="urn:microsoft.com/office/officeart/2008/layout/NameandTitleOrganizationalChart"/>
    <dgm:cxn modelId="{38880165-C857-4A93-B9BB-015F2BF3283F}" type="presParOf" srcId="{0A83A9CD-5DE5-458D-AE74-0B63BD38894E}" destId="{412B6B79-5DEF-4935-B90F-9DF0FBFEF146}" srcOrd="0" destOrd="0" presId="urn:microsoft.com/office/officeart/2008/layout/NameandTitleOrganizationalChart"/>
    <dgm:cxn modelId="{FF77FCDB-8EFC-44FB-99C0-8566A0DD0441}" type="presParOf" srcId="{0A83A9CD-5DE5-458D-AE74-0B63BD38894E}" destId="{6340C0D7-6922-45C7-882E-893259A0D6E8}" srcOrd="1" destOrd="0" presId="urn:microsoft.com/office/officeart/2008/layout/NameandTitleOrganizationalChart"/>
    <dgm:cxn modelId="{F3340E43-E562-4DBD-9C4B-B90618ABBAE8}" type="presParOf" srcId="{0A83A9CD-5DE5-458D-AE74-0B63BD38894E}" destId="{9DCFEE5E-C18E-4274-9BFC-F436A66ADF40}" srcOrd="2" destOrd="0" presId="urn:microsoft.com/office/officeart/2008/layout/NameandTitleOrganizationalChart"/>
    <dgm:cxn modelId="{23E58299-BDB5-4CE2-81E5-95BFF6D3BAB6}" type="presParOf" srcId="{2AAF17F7-B525-4572-80E8-74609CBC557D}" destId="{08C8B993-08E4-459A-823D-83A0255F5A1D}" srcOrd="1" destOrd="0" presId="urn:microsoft.com/office/officeart/2008/layout/NameandTitleOrganizationalChart"/>
    <dgm:cxn modelId="{C32DFB4B-D1A5-459E-8554-D3FA7377718B}" type="presParOf" srcId="{08C8B993-08E4-459A-823D-83A0255F5A1D}" destId="{924C4FE7-BFBE-469F-AEF0-3525ECF30761}" srcOrd="0" destOrd="0" presId="urn:microsoft.com/office/officeart/2008/layout/NameandTitleOrganizationalChart"/>
    <dgm:cxn modelId="{30FC04EC-BD0B-438F-85CE-8D500A23FE0F}" type="presParOf" srcId="{08C8B993-08E4-459A-823D-83A0255F5A1D}" destId="{E82BEDE6-B4B6-445A-9E5B-A91CBBEF6C9B}" srcOrd="1" destOrd="0" presId="urn:microsoft.com/office/officeart/2008/layout/NameandTitleOrganizationalChart"/>
    <dgm:cxn modelId="{DC3EB47E-EBDD-4008-96DF-8CA29D7A3C04}" type="presParOf" srcId="{E82BEDE6-B4B6-445A-9E5B-A91CBBEF6C9B}" destId="{C8E18FCD-5961-468D-A910-B63AD83BB822}" srcOrd="0" destOrd="0" presId="urn:microsoft.com/office/officeart/2008/layout/NameandTitleOrganizationalChart"/>
    <dgm:cxn modelId="{584D6C66-AF8A-4910-B8BF-C3D973222DDA}" type="presParOf" srcId="{C8E18FCD-5961-468D-A910-B63AD83BB822}" destId="{B7C91EA7-7B6D-4ACF-9D5A-7CD7ED91A18C}" srcOrd="0" destOrd="0" presId="urn:microsoft.com/office/officeart/2008/layout/NameandTitleOrganizationalChart"/>
    <dgm:cxn modelId="{C0F83535-4F57-41D8-AC71-E11A9274FE47}" type="presParOf" srcId="{C8E18FCD-5961-468D-A910-B63AD83BB822}" destId="{AAC41D22-1125-46A7-BEF0-37B714272C54}" srcOrd="1" destOrd="0" presId="urn:microsoft.com/office/officeart/2008/layout/NameandTitleOrganizationalChart"/>
    <dgm:cxn modelId="{80FB7B53-B529-4E46-9452-C9128B46C26C}" type="presParOf" srcId="{C8E18FCD-5961-468D-A910-B63AD83BB822}" destId="{69F5D31B-FA3B-4ED3-A458-F8CCC073467B}" srcOrd="2" destOrd="0" presId="urn:microsoft.com/office/officeart/2008/layout/NameandTitleOrganizationalChart"/>
    <dgm:cxn modelId="{5F0A2015-0AB0-4279-B48F-62F807A24CFF}" type="presParOf" srcId="{E82BEDE6-B4B6-445A-9E5B-A91CBBEF6C9B}" destId="{5C20ED85-BC55-4850-BE50-2241B649076F}" srcOrd="1" destOrd="0" presId="urn:microsoft.com/office/officeart/2008/layout/NameandTitleOrganizationalChart"/>
    <dgm:cxn modelId="{24F3DA83-D20E-4CED-8E0C-FC8765031922}" type="presParOf" srcId="{E82BEDE6-B4B6-445A-9E5B-A91CBBEF6C9B}" destId="{458A5BBF-A594-4F91-832D-17A22E9AB551}" srcOrd="2" destOrd="0" presId="urn:microsoft.com/office/officeart/2008/layout/NameandTitleOrganizationalChart"/>
    <dgm:cxn modelId="{F617C398-789C-49D0-B5C9-DE1C357642D7}" type="presParOf" srcId="{08C8B993-08E4-459A-823D-83A0255F5A1D}" destId="{D9FACED7-4571-46E6-95BB-6D05738C6F63}" srcOrd="2" destOrd="0" presId="urn:microsoft.com/office/officeart/2008/layout/NameandTitleOrganizationalChart"/>
    <dgm:cxn modelId="{EDAD5B8C-6524-47A4-92BF-2ADB5A6771B2}" type="presParOf" srcId="{08C8B993-08E4-459A-823D-83A0255F5A1D}" destId="{84A3A0E9-0ED3-423E-BCAF-1FF3BBE8B2F6}" srcOrd="3" destOrd="0" presId="urn:microsoft.com/office/officeart/2008/layout/NameandTitleOrganizationalChart"/>
    <dgm:cxn modelId="{14B796E7-B1DC-4B46-8BA6-8340ECFD8A0A}" type="presParOf" srcId="{84A3A0E9-0ED3-423E-BCAF-1FF3BBE8B2F6}" destId="{AF2D955C-345A-4A08-8547-C8EA463D50FA}" srcOrd="0" destOrd="0" presId="urn:microsoft.com/office/officeart/2008/layout/NameandTitleOrganizationalChart"/>
    <dgm:cxn modelId="{8D294E11-7F50-4ED0-9F65-6B68DE45C599}" type="presParOf" srcId="{AF2D955C-345A-4A08-8547-C8EA463D50FA}" destId="{E010D2C0-E852-4851-B0EF-B88F87F4FCC7}" srcOrd="0" destOrd="0" presId="urn:microsoft.com/office/officeart/2008/layout/NameandTitleOrganizationalChart"/>
    <dgm:cxn modelId="{883EDFD5-F6CE-47B6-BE3C-BD9ED961C9DB}" type="presParOf" srcId="{AF2D955C-345A-4A08-8547-C8EA463D50FA}" destId="{45DFD112-0D57-456F-BF16-45BA16A15923}" srcOrd="1" destOrd="0" presId="urn:microsoft.com/office/officeart/2008/layout/NameandTitleOrganizationalChart"/>
    <dgm:cxn modelId="{EBF594E8-CB4C-49B8-B7BE-95C1DBE9CE1B}" type="presParOf" srcId="{AF2D955C-345A-4A08-8547-C8EA463D50FA}" destId="{850CEBCA-F41A-49F8-A7AD-8C4804984DA9}" srcOrd="2" destOrd="0" presId="urn:microsoft.com/office/officeart/2008/layout/NameandTitleOrganizationalChart"/>
    <dgm:cxn modelId="{9EDF77DC-662A-41C9-BBCC-D4402915D470}" type="presParOf" srcId="{84A3A0E9-0ED3-423E-BCAF-1FF3BBE8B2F6}" destId="{61A86E20-4494-4E61-986A-D68A676C2EFB}" srcOrd="1" destOrd="0" presId="urn:microsoft.com/office/officeart/2008/layout/NameandTitleOrganizationalChart"/>
    <dgm:cxn modelId="{C831F505-1A67-4502-A344-2C0081E56EBA}" type="presParOf" srcId="{84A3A0E9-0ED3-423E-BCAF-1FF3BBE8B2F6}" destId="{9EEC4997-0097-4157-AEA6-30C6A10DDB5E}" srcOrd="2" destOrd="0" presId="urn:microsoft.com/office/officeart/2008/layout/NameandTitleOrganizationalChart"/>
    <dgm:cxn modelId="{E582BA18-5112-4C9B-998E-93CD67306FC0}" type="presParOf" srcId="{2AAF17F7-B525-4572-80E8-74609CBC557D}" destId="{34C109A3-FFB5-490C-9251-4C77F6C16B8F}" srcOrd="2" destOrd="0" presId="urn:microsoft.com/office/officeart/2008/layout/NameandTitleOrganizationalChart"/>
    <dgm:cxn modelId="{21DE1B9B-387C-47AD-B4EA-3C3F13CB6A72}" type="presParOf" srcId="{B8CFAB6E-A7D8-4BE6-BCA8-0CA60F46D3F2}" destId="{FD880C64-5C3D-4459-BABC-CE643AB33D97}" srcOrd="4" destOrd="0" presId="urn:microsoft.com/office/officeart/2008/layout/NameandTitleOrganizationalChart"/>
    <dgm:cxn modelId="{F3340917-082D-432C-8581-A1A9238C4DFB}" type="presParOf" srcId="{B8CFAB6E-A7D8-4BE6-BCA8-0CA60F46D3F2}" destId="{23052D65-9E0D-4737-9707-55F4525B6CFF}" srcOrd="5" destOrd="0" presId="urn:microsoft.com/office/officeart/2008/layout/NameandTitleOrganizationalChart"/>
    <dgm:cxn modelId="{6B27199F-B36D-4D1B-8746-BEF27AA4E50A}" type="presParOf" srcId="{23052D65-9E0D-4737-9707-55F4525B6CFF}" destId="{21419715-6106-4CCA-9F9E-28D65F00DDAB}" srcOrd="0" destOrd="0" presId="urn:microsoft.com/office/officeart/2008/layout/NameandTitleOrganizationalChart"/>
    <dgm:cxn modelId="{F1887E75-24DE-4A27-856F-18B835CD4022}" type="presParOf" srcId="{21419715-6106-4CCA-9F9E-28D65F00DDAB}" destId="{AC77A5FE-1278-47DD-87E0-E471904CFD59}" srcOrd="0" destOrd="0" presId="urn:microsoft.com/office/officeart/2008/layout/NameandTitleOrganizationalChart"/>
    <dgm:cxn modelId="{DEA1A1B9-3124-4C83-8102-7DA62EB4E767}" type="presParOf" srcId="{21419715-6106-4CCA-9F9E-28D65F00DDAB}" destId="{22EE13C8-7E44-4BD3-A940-8FADA58CCEA3}" srcOrd="1" destOrd="0" presId="urn:microsoft.com/office/officeart/2008/layout/NameandTitleOrganizationalChart"/>
    <dgm:cxn modelId="{607D01FA-FF29-4B8F-993B-8F3FAAFAE2AC}" type="presParOf" srcId="{21419715-6106-4CCA-9F9E-28D65F00DDAB}" destId="{80EB462C-6FF0-4D7D-B04C-8D456C566C01}" srcOrd="2" destOrd="0" presId="urn:microsoft.com/office/officeart/2008/layout/NameandTitleOrganizationalChart"/>
    <dgm:cxn modelId="{D4397DE5-0FA9-47D4-AD48-4E7B19984570}" type="presParOf" srcId="{23052D65-9E0D-4737-9707-55F4525B6CFF}" destId="{313A948F-31BA-4AE5-8676-166B935C5F3E}" srcOrd="1" destOrd="0" presId="urn:microsoft.com/office/officeart/2008/layout/NameandTitleOrganizationalChart"/>
    <dgm:cxn modelId="{CAA48B71-9790-46B7-BE16-B394210F53AD}" type="presParOf" srcId="{313A948F-31BA-4AE5-8676-166B935C5F3E}" destId="{F39BDBD1-136A-4E8B-AEB5-16E2FB2F413B}" srcOrd="0" destOrd="0" presId="urn:microsoft.com/office/officeart/2008/layout/NameandTitleOrganizationalChart"/>
    <dgm:cxn modelId="{22519603-6340-40DE-B3CF-16D02CC59001}" type="presParOf" srcId="{313A948F-31BA-4AE5-8676-166B935C5F3E}" destId="{38B9937D-5D51-48A0-A7E2-59D8E496B64C}" srcOrd="1" destOrd="0" presId="urn:microsoft.com/office/officeart/2008/layout/NameandTitleOrganizationalChart"/>
    <dgm:cxn modelId="{0BC41713-EEDC-4801-B31F-61C2414432DB}" type="presParOf" srcId="{38B9937D-5D51-48A0-A7E2-59D8E496B64C}" destId="{48AF46B7-941D-48B1-BD80-4822710A6D7B}" srcOrd="0" destOrd="0" presId="urn:microsoft.com/office/officeart/2008/layout/NameandTitleOrganizationalChart"/>
    <dgm:cxn modelId="{E1198661-86BA-4E22-BD27-3DCD388A3E04}" type="presParOf" srcId="{48AF46B7-941D-48B1-BD80-4822710A6D7B}" destId="{82059ADD-51DD-4A32-94BC-1E9B02586BA0}" srcOrd="0" destOrd="0" presId="urn:microsoft.com/office/officeart/2008/layout/NameandTitleOrganizationalChart"/>
    <dgm:cxn modelId="{4AF11689-3835-475A-AF47-5880B16F8D74}" type="presParOf" srcId="{48AF46B7-941D-48B1-BD80-4822710A6D7B}" destId="{B9755C5B-5A84-4C65-BF68-FB094B38F9E9}" srcOrd="1" destOrd="0" presId="urn:microsoft.com/office/officeart/2008/layout/NameandTitleOrganizationalChart"/>
    <dgm:cxn modelId="{1EF9F074-D89A-4E73-8EC3-39627F70EE46}" type="presParOf" srcId="{48AF46B7-941D-48B1-BD80-4822710A6D7B}" destId="{799A3B0A-BC8F-465E-AFCA-F5F3DEC03FA3}" srcOrd="2" destOrd="0" presId="urn:microsoft.com/office/officeart/2008/layout/NameandTitleOrganizationalChart"/>
    <dgm:cxn modelId="{3E306DA3-6A00-4A6B-A906-3B50838B19BB}" type="presParOf" srcId="{38B9937D-5D51-48A0-A7E2-59D8E496B64C}" destId="{567B0425-61AC-475C-85A3-6F483561FC0C}" srcOrd="1" destOrd="0" presId="urn:microsoft.com/office/officeart/2008/layout/NameandTitleOrganizationalChart"/>
    <dgm:cxn modelId="{24D1D278-AEC6-4EC6-B2DE-C1644D70C40C}" type="presParOf" srcId="{38B9937D-5D51-48A0-A7E2-59D8E496B64C}" destId="{DFB931A0-62C1-4FE8-AED9-DF3F6DC97C09}" srcOrd="2" destOrd="0" presId="urn:microsoft.com/office/officeart/2008/layout/NameandTitleOrganizationalChart"/>
    <dgm:cxn modelId="{C389B660-B926-40E8-A6B4-D1BA4C38EF04}" type="presParOf" srcId="{313A948F-31BA-4AE5-8676-166B935C5F3E}" destId="{741D2E75-A9DF-4893-96B3-3A8EB5DD364B}" srcOrd="2" destOrd="0" presId="urn:microsoft.com/office/officeart/2008/layout/NameandTitleOrganizationalChart"/>
    <dgm:cxn modelId="{F52E9673-FA5E-42C7-8235-9075C2B04FD8}" type="presParOf" srcId="{313A948F-31BA-4AE5-8676-166B935C5F3E}" destId="{B94600B0-9C9D-42A8-A859-1D31E5402907}" srcOrd="3" destOrd="0" presId="urn:microsoft.com/office/officeart/2008/layout/NameandTitleOrganizationalChart"/>
    <dgm:cxn modelId="{11612087-F798-49E3-B26D-5C1A3AD3C245}" type="presParOf" srcId="{B94600B0-9C9D-42A8-A859-1D31E5402907}" destId="{4D2AD082-FFCC-4007-A43E-40B73B76CE03}" srcOrd="0" destOrd="0" presId="urn:microsoft.com/office/officeart/2008/layout/NameandTitleOrganizationalChart"/>
    <dgm:cxn modelId="{63D16A58-F9AB-431F-9C10-60C5CA99E942}" type="presParOf" srcId="{4D2AD082-FFCC-4007-A43E-40B73B76CE03}" destId="{36391495-258A-4807-8CE7-44B360E2E9E0}" srcOrd="0" destOrd="0" presId="urn:microsoft.com/office/officeart/2008/layout/NameandTitleOrganizationalChart"/>
    <dgm:cxn modelId="{9174F0E2-F3CC-46CD-9015-82AF1D0A32B8}" type="presParOf" srcId="{4D2AD082-FFCC-4007-A43E-40B73B76CE03}" destId="{231E6719-EF33-4662-A53C-A91BB2383F98}" srcOrd="1" destOrd="0" presId="urn:microsoft.com/office/officeart/2008/layout/NameandTitleOrganizationalChart"/>
    <dgm:cxn modelId="{EFE98462-ADEA-466C-A115-DD0160C7C628}" type="presParOf" srcId="{4D2AD082-FFCC-4007-A43E-40B73B76CE03}" destId="{517AF24F-A304-4B79-8E94-251548A97C88}" srcOrd="2" destOrd="0" presId="urn:microsoft.com/office/officeart/2008/layout/NameandTitleOrganizationalChart"/>
    <dgm:cxn modelId="{FCF30469-2D05-4078-920F-02B3848DF394}" type="presParOf" srcId="{B94600B0-9C9D-42A8-A859-1D31E5402907}" destId="{628FB47F-B1E3-4DF1-8D95-FDDD9F89DC54}" srcOrd="1" destOrd="0" presId="urn:microsoft.com/office/officeart/2008/layout/NameandTitleOrganizationalChart"/>
    <dgm:cxn modelId="{27801D2E-4535-49FF-804B-6502E4062565}" type="presParOf" srcId="{B94600B0-9C9D-42A8-A859-1D31E5402907}" destId="{05FA7679-7087-430F-8604-8F1A8C41A114}" srcOrd="2" destOrd="0" presId="urn:microsoft.com/office/officeart/2008/layout/NameandTitleOrganizationalChart"/>
    <dgm:cxn modelId="{77F1D3D0-055C-46B1-8F78-298C0F8C25CA}" type="presParOf" srcId="{23052D65-9E0D-4737-9707-55F4525B6CFF}" destId="{B8BD220D-1704-484B-A0F8-46191FED6394}" srcOrd="2" destOrd="0" presId="urn:microsoft.com/office/officeart/2008/layout/NameandTitleOrganizationalChart"/>
    <dgm:cxn modelId="{0E84AA3E-7C7A-4A04-A4A2-0E7941C53C8C}" type="presParOf" srcId="{48E0FA62-FAAF-417D-A7FA-1E9B8C8D2500}" destId="{39C44D72-7017-4D82-9455-34155B7479FB}"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D5B86-9AFE-49B7-8EE3-7CDEF06E7F4C}">
      <dsp:nvSpPr>
        <dsp:cNvPr id="0" name=""/>
        <dsp:cNvSpPr/>
      </dsp:nvSpPr>
      <dsp:spPr>
        <a:xfrm>
          <a:off x="2323029" y="2645"/>
          <a:ext cx="1837290" cy="135334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noProof="0">
              <a:latin typeface="+mj-lt"/>
            </a:rPr>
            <a:t>Conceptual</a:t>
          </a:r>
        </a:p>
        <a:p>
          <a:pPr marL="57150" lvl="1" indent="-57150" algn="l" defTabSz="488950">
            <a:lnSpc>
              <a:spcPct val="90000"/>
            </a:lnSpc>
            <a:spcBef>
              <a:spcPct val="0"/>
            </a:spcBef>
            <a:spcAft>
              <a:spcPct val="15000"/>
            </a:spcAft>
            <a:buChar char="•"/>
          </a:pPr>
          <a:r>
            <a:rPr lang="en-GB" sz="1100" kern="1200" noProof="0"/>
            <a:t>Overall structure of business and data.</a:t>
          </a:r>
        </a:p>
        <a:p>
          <a:pPr marL="57150" lvl="1" indent="-57150" algn="l" defTabSz="488950">
            <a:lnSpc>
              <a:spcPct val="90000"/>
            </a:lnSpc>
            <a:spcBef>
              <a:spcPct val="0"/>
            </a:spcBef>
            <a:spcAft>
              <a:spcPct val="15000"/>
            </a:spcAft>
            <a:buChar char="•"/>
          </a:pPr>
          <a:r>
            <a:rPr lang="en-GB" sz="1100" kern="1200" noProof="0"/>
            <a:t>The purpose is to define the scope of the solution.</a:t>
          </a:r>
        </a:p>
      </dsp:txBody>
      <dsp:txXfrm>
        <a:off x="2362667" y="42283"/>
        <a:ext cx="1758014" cy="1274067"/>
      </dsp:txXfrm>
    </dsp:sp>
    <dsp:sp modelId="{4BC4DC0F-C90D-4512-BCC6-3BB35EAC665A}">
      <dsp:nvSpPr>
        <dsp:cNvPr id="0" name=""/>
        <dsp:cNvSpPr/>
      </dsp:nvSpPr>
      <dsp:spPr>
        <a:xfrm rot="5400000">
          <a:off x="2987923" y="1389823"/>
          <a:ext cx="507503" cy="60900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noProof="0"/>
        </a:p>
      </dsp:txBody>
      <dsp:txXfrm rot="-5400000">
        <a:off x="3058974" y="1440574"/>
        <a:ext cx="365402" cy="355252"/>
      </dsp:txXfrm>
    </dsp:sp>
    <dsp:sp modelId="{AF621E7F-5400-434F-855D-151DEBAAF575}">
      <dsp:nvSpPr>
        <dsp:cNvPr id="0" name=""/>
        <dsp:cNvSpPr/>
      </dsp:nvSpPr>
      <dsp:spPr>
        <a:xfrm>
          <a:off x="2352679" y="2032661"/>
          <a:ext cx="1777990" cy="135334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noProof="0">
              <a:latin typeface="+mj-lt"/>
            </a:rPr>
            <a:t>Logical</a:t>
          </a:r>
        </a:p>
        <a:p>
          <a:pPr marL="57150" lvl="1" indent="-57150" algn="l" defTabSz="488950">
            <a:lnSpc>
              <a:spcPct val="90000"/>
            </a:lnSpc>
            <a:spcBef>
              <a:spcPct val="0"/>
            </a:spcBef>
            <a:spcAft>
              <a:spcPct val="15000"/>
            </a:spcAft>
            <a:buChar char="•"/>
          </a:pPr>
          <a:r>
            <a:rPr lang="en-GB" sz="1100" kern="1200" noProof="0"/>
            <a:t>Normalization techniques; define attributes, primary and foreign keys…</a:t>
          </a:r>
        </a:p>
      </dsp:txBody>
      <dsp:txXfrm>
        <a:off x="2392317" y="2072299"/>
        <a:ext cx="1698714" cy="1274067"/>
      </dsp:txXfrm>
    </dsp:sp>
    <dsp:sp modelId="{ABDB9907-85FD-462D-8836-A1F7847B46A4}">
      <dsp:nvSpPr>
        <dsp:cNvPr id="0" name=""/>
        <dsp:cNvSpPr/>
      </dsp:nvSpPr>
      <dsp:spPr>
        <a:xfrm rot="5400000">
          <a:off x="2987923" y="3419839"/>
          <a:ext cx="507503" cy="609004"/>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noProof="0"/>
        </a:p>
      </dsp:txBody>
      <dsp:txXfrm rot="-5400000">
        <a:off x="3058974" y="3470590"/>
        <a:ext cx="365402" cy="355252"/>
      </dsp:txXfrm>
    </dsp:sp>
    <dsp:sp modelId="{D1B26EE1-F736-4A4A-BFE7-02170F55725D}">
      <dsp:nvSpPr>
        <dsp:cNvPr id="0" name=""/>
        <dsp:cNvSpPr/>
      </dsp:nvSpPr>
      <dsp:spPr>
        <a:xfrm>
          <a:off x="2419354" y="4062677"/>
          <a:ext cx="1644640" cy="135334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noProof="0"/>
            <a:t>Physical</a:t>
          </a:r>
        </a:p>
        <a:p>
          <a:pPr marL="57150" lvl="1" indent="-57150" algn="l" defTabSz="488950">
            <a:lnSpc>
              <a:spcPct val="90000"/>
            </a:lnSpc>
            <a:spcBef>
              <a:spcPct val="0"/>
            </a:spcBef>
            <a:spcAft>
              <a:spcPct val="15000"/>
            </a:spcAft>
            <a:buChar char="•"/>
          </a:pPr>
          <a:r>
            <a:rPr lang="en-GB" sz="1100" kern="1200" noProof="0"/>
            <a:t>Precise, actual implementation</a:t>
          </a:r>
        </a:p>
      </dsp:txBody>
      <dsp:txXfrm>
        <a:off x="2458992" y="4102315"/>
        <a:ext cx="1565364" cy="1274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D2E75-A9DF-4893-96B3-3A8EB5DD364B}">
      <dsp:nvSpPr>
        <dsp:cNvPr id="0" name=""/>
        <dsp:cNvSpPr/>
      </dsp:nvSpPr>
      <dsp:spPr>
        <a:xfrm>
          <a:off x="10197489" y="2891601"/>
          <a:ext cx="1042382" cy="268857"/>
        </a:xfrm>
        <a:custGeom>
          <a:avLst/>
          <a:gdLst/>
          <a:ahLst/>
          <a:cxnLst/>
          <a:rect l="0" t="0" r="0" b="0"/>
          <a:pathLst>
            <a:path>
              <a:moveTo>
                <a:pt x="0" y="0"/>
              </a:moveTo>
              <a:lnTo>
                <a:pt x="0" y="164417"/>
              </a:lnTo>
              <a:lnTo>
                <a:pt x="1042382" y="164417"/>
              </a:lnTo>
              <a:lnTo>
                <a:pt x="1042382" y="26885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BDBD1-136A-4E8B-AEB5-16E2FB2F413B}">
      <dsp:nvSpPr>
        <dsp:cNvPr id="0" name=""/>
        <dsp:cNvSpPr/>
      </dsp:nvSpPr>
      <dsp:spPr>
        <a:xfrm>
          <a:off x="9789550" y="2891601"/>
          <a:ext cx="407939" cy="270276"/>
        </a:xfrm>
        <a:custGeom>
          <a:avLst/>
          <a:gdLst/>
          <a:ahLst/>
          <a:cxnLst/>
          <a:rect l="0" t="0" r="0" b="0"/>
          <a:pathLst>
            <a:path>
              <a:moveTo>
                <a:pt x="407939" y="0"/>
              </a:moveTo>
              <a:lnTo>
                <a:pt x="407939" y="165836"/>
              </a:lnTo>
              <a:lnTo>
                <a:pt x="0" y="165836"/>
              </a:lnTo>
              <a:lnTo>
                <a:pt x="0" y="27027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880C64-5C3D-4459-BABC-CE643AB33D97}">
      <dsp:nvSpPr>
        <dsp:cNvPr id="0" name=""/>
        <dsp:cNvSpPr/>
      </dsp:nvSpPr>
      <dsp:spPr>
        <a:xfrm>
          <a:off x="6823972" y="2089155"/>
          <a:ext cx="3373516" cy="354846"/>
        </a:xfrm>
        <a:custGeom>
          <a:avLst/>
          <a:gdLst/>
          <a:ahLst/>
          <a:cxnLst/>
          <a:rect l="0" t="0" r="0" b="0"/>
          <a:pathLst>
            <a:path>
              <a:moveTo>
                <a:pt x="0" y="0"/>
              </a:moveTo>
              <a:lnTo>
                <a:pt x="0" y="250406"/>
              </a:lnTo>
              <a:lnTo>
                <a:pt x="3373516" y="250406"/>
              </a:lnTo>
              <a:lnTo>
                <a:pt x="3373516" y="3548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FACED7-4571-46E6-95BB-6D05738C6F63}">
      <dsp:nvSpPr>
        <dsp:cNvPr id="0" name=""/>
        <dsp:cNvSpPr/>
      </dsp:nvSpPr>
      <dsp:spPr>
        <a:xfrm>
          <a:off x="6824423" y="2877743"/>
          <a:ext cx="1371449" cy="284411"/>
        </a:xfrm>
        <a:custGeom>
          <a:avLst/>
          <a:gdLst/>
          <a:ahLst/>
          <a:cxnLst/>
          <a:rect l="0" t="0" r="0" b="0"/>
          <a:pathLst>
            <a:path>
              <a:moveTo>
                <a:pt x="0" y="0"/>
              </a:moveTo>
              <a:lnTo>
                <a:pt x="0" y="179971"/>
              </a:lnTo>
              <a:lnTo>
                <a:pt x="1371449" y="179971"/>
              </a:lnTo>
              <a:lnTo>
                <a:pt x="1371449" y="284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4C4FE7-BFBE-469F-AEF0-3525ECF30761}">
      <dsp:nvSpPr>
        <dsp:cNvPr id="0" name=""/>
        <dsp:cNvSpPr/>
      </dsp:nvSpPr>
      <dsp:spPr>
        <a:xfrm>
          <a:off x="6538641" y="2877743"/>
          <a:ext cx="285781" cy="284411"/>
        </a:xfrm>
        <a:custGeom>
          <a:avLst/>
          <a:gdLst/>
          <a:ahLst/>
          <a:cxnLst/>
          <a:rect l="0" t="0" r="0" b="0"/>
          <a:pathLst>
            <a:path>
              <a:moveTo>
                <a:pt x="285781" y="0"/>
              </a:moveTo>
              <a:lnTo>
                <a:pt x="285781" y="179971"/>
              </a:lnTo>
              <a:lnTo>
                <a:pt x="0" y="179971"/>
              </a:lnTo>
              <a:lnTo>
                <a:pt x="0" y="284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49649C-4FF4-48B5-A437-B51B9F61E78A}">
      <dsp:nvSpPr>
        <dsp:cNvPr id="0" name=""/>
        <dsp:cNvSpPr/>
      </dsp:nvSpPr>
      <dsp:spPr>
        <a:xfrm>
          <a:off x="6778252" y="2089155"/>
          <a:ext cx="91440" cy="340989"/>
        </a:xfrm>
        <a:custGeom>
          <a:avLst/>
          <a:gdLst/>
          <a:ahLst/>
          <a:cxnLst/>
          <a:rect l="0" t="0" r="0" b="0"/>
          <a:pathLst>
            <a:path>
              <a:moveTo>
                <a:pt x="45720" y="0"/>
              </a:moveTo>
              <a:lnTo>
                <a:pt x="45720" y="236549"/>
              </a:lnTo>
              <a:lnTo>
                <a:pt x="46170" y="236549"/>
              </a:lnTo>
              <a:lnTo>
                <a:pt x="46170" y="34098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FE9DB1-5083-4CA0-89BA-BFF68F5F49C0}">
      <dsp:nvSpPr>
        <dsp:cNvPr id="0" name=""/>
        <dsp:cNvSpPr/>
      </dsp:nvSpPr>
      <dsp:spPr>
        <a:xfrm>
          <a:off x="4848754" y="3597813"/>
          <a:ext cx="1370290" cy="341168"/>
        </a:xfrm>
        <a:custGeom>
          <a:avLst/>
          <a:gdLst/>
          <a:ahLst/>
          <a:cxnLst/>
          <a:rect l="0" t="0" r="0" b="0"/>
          <a:pathLst>
            <a:path>
              <a:moveTo>
                <a:pt x="0" y="0"/>
              </a:moveTo>
              <a:lnTo>
                <a:pt x="0" y="236728"/>
              </a:lnTo>
              <a:lnTo>
                <a:pt x="1370290" y="236728"/>
              </a:lnTo>
              <a:lnTo>
                <a:pt x="1370290" y="34116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C7B477-DB2A-408B-9F24-0BE4919E1120}">
      <dsp:nvSpPr>
        <dsp:cNvPr id="0" name=""/>
        <dsp:cNvSpPr/>
      </dsp:nvSpPr>
      <dsp:spPr>
        <a:xfrm>
          <a:off x="4848754" y="3597813"/>
          <a:ext cx="252179" cy="335170"/>
        </a:xfrm>
        <a:custGeom>
          <a:avLst/>
          <a:gdLst/>
          <a:ahLst/>
          <a:cxnLst/>
          <a:rect l="0" t="0" r="0" b="0"/>
          <a:pathLst>
            <a:path>
              <a:moveTo>
                <a:pt x="0" y="0"/>
              </a:moveTo>
              <a:lnTo>
                <a:pt x="0" y="230730"/>
              </a:lnTo>
              <a:lnTo>
                <a:pt x="252179" y="230730"/>
              </a:lnTo>
              <a:lnTo>
                <a:pt x="252179" y="33517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B9F205-F6A6-477D-A7AA-E7CAB768C487}">
      <dsp:nvSpPr>
        <dsp:cNvPr id="0" name=""/>
        <dsp:cNvSpPr/>
      </dsp:nvSpPr>
      <dsp:spPr>
        <a:xfrm>
          <a:off x="3252248" y="2891601"/>
          <a:ext cx="1596506" cy="258612"/>
        </a:xfrm>
        <a:custGeom>
          <a:avLst/>
          <a:gdLst/>
          <a:ahLst/>
          <a:cxnLst/>
          <a:rect l="0" t="0" r="0" b="0"/>
          <a:pathLst>
            <a:path>
              <a:moveTo>
                <a:pt x="0" y="0"/>
              </a:moveTo>
              <a:lnTo>
                <a:pt x="0" y="154173"/>
              </a:lnTo>
              <a:lnTo>
                <a:pt x="1596506" y="154173"/>
              </a:lnTo>
              <a:lnTo>
                <a:pt x="1596506" y="25861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ADB9FE-E9BB-4C4B-9D1C-CE2FD2A3D1AA}">
      <dsp:nvSpPr>
        <dsp:cNvPr id="0" name=""/>
        <dsp:cNvSpPr/>
      </dsp:nvSpPr>
      <dsp:spPr>
        <a:xfrm>
          <a:off x="3246423" y="3609030"/>
          <a:ext cx="837317" cy="335361"/>
        </a:xfrm>
        <a:custGeom>
          <a:avLst/>
          <a:gdLst/>
          <a:ahLst/>
          <a:cxnLst/>
          <a:rect l="0" t="0" r="0" b="0"/>
          <a:pathLst>
            <a:path>
              <a:moveTo>
                <a:pt x="0" y="0"/>
              </a:moveTo>
              <a:lnTo>
                <a:pt x="0" y="230921"/>
              </a:lnTo>
              <a:lnTo>
                <a:pt x="837317" y="230921"/>
              </a:lnTo>
              <a:lnTo>
                <a:pt x="837317" y="33536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7761ED-D270-47F3-9D0D-68F8282E228B}">
      <dsp:nvSpPr>
        <dsp:cNvPr id="0" name=""/>
        <dsp:cNvSpPr/>
      </dsp:nvSpPr>
      <dsp:spPr>
        <a:xfrm>
          <a:off x="2815963" y="3609030"/>
          <a:ext cx="430460" cy="335459"/>
        </a:xfrm>
        <a:custGeom>
          <a:avLst/>
          <a:gdLst/>
          <a:ahLst/>
          <a:cxnLst/>
          <a:rect l="0" t="0" r="0" b="0"/>
          <a:pathLst>
            <a:path>
              <a:moveTo>
                <a:pt x="430460" y="0"/>
              </a:moveTo>
              <a:lnTo>
                <a:pt x="430460" y="231019"/>
              </a:lnTo>
              <a:lnTo>
                <a:pt x="0" y="231019"/>
              </a:lnTo>
              <a:lnTo>
                <a:pt x="0" y="33545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5F9993-F1AC-4364-B845-57AD8705591E}">
      <dsp:nvSpPr>
        <dsp:cNvPr id="0" name=""/>
        <dsp:cNvSpPr/>
      </dsp:nvSpPr>
      <dsp:spPr>
        <a:xfrm>
          <a:off x="3200703" y="2891601"/>
          <a:ext cx="91440" cy="258603"/>
        </a:xfrm>
        <a:custGeom>
          <a:avLst/>
          <a:gdLst/>
          <a:ahLst/>
          <a:cxnLst/>
          <a:rect l="0" t="0" r="0" b="0"/>
          <a:pathLst>
            <a:path>
              <a:moveTo>
                <a:pt x="51544" y="0"/>
              </a:moveTo>
              <a:lnTo>
                <a:pt x="51544" y="154164"/>
              </a:lnTo>
              <a:lnTo>
                <a:pt x="45720" y="154164"/>
              </a:lnTo>
              <a:lnTo>
                <a:pt x="45720" y="25860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130338-A5EF-43CB-9B60-457286F359CA}">
      <dsp:nvSpPr>
        <dsp:cNvPr id="0" name=""/>
        <dsp:cNvSpPr/>
      </dsp:nvSpPr>
      <dsp:spPr>
        <a:xfrm>
          <a:off x="1658238" y="3597813"/>
          <a:ext cx="91440" cy="349292"/>
        </a:xfrm>
        <a:custGeom>
          <a:avLst/>
          <a:gdLst/>
          <a:ahLst/>
          <a:cxnLst/>
          <a:rect l="0" t="0" r="0" b="0"/>
          <a:pathLst>
            <a:path>
              <a:moveTo>
                <a:pt x="45720" y="0"/>
              </a:moveTo>
              <a:lnTo>
                <a:pt x="45720" y="244852"/>
              </a:lnTo>
              <a:lnTo>
                <a:pt x="46212" y="244852"/>
              </a:lnTo>
              <a:lnTo>
                <a:pt x="46212" y="34929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1E83D2-0728-4F32-B216-5FCDC4212108}">
      <dsp:nvSpPr>
        <dsp:cNvPr id="0" name=""/>
        <dsp:cNvSpPr/>
      </dsp:nvSpPr>
      <dsp:spPr>
        <a:xfrm>
          <a:off x="1703958" y="2891601"/>
          <a:ext cx="1548289" cy="258612"/>
        </a:xfrm>
        <a:custGeom>
          <a:avLst/>
          <a:gdLst/>
          <a:ahLst/>
          <a:cxnLst/>
          <a:rect l="0" t="0" r="0" b="0"/>
          <a:pathLst>
            <a:path>
              <a:moveTo>
                <a:pt x="1548289" y="0"/>
              </a:moveTo>
              <a:lnTo>
                <a:pt x="1548289" y="154173"/>
              </a:lnTo>
              <a:lnTo>
                <a:pt x="0" y="154173"/>
              </a:lnTo>
              <a:lnTo>
                <a:pt x="0" y="25861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F25E57-3B67-4746-B499-62CD42B6519F}">
      <dsp:nvSpPr>
        <dsp:cNvPr id="0" name=""/>
        <dsp:cNvSpPr/>
      </dsp:nvSpPr>
      <dsp:spPr>
        <a:xfrm>
          <a:off x="452099" y="2891601"/>
          <a:ext cx="2800148" cy="258612"/>
        </a:xfrm>
        <a:custGeom>
          <a:avLst/>
          <a:gdLst/>
          <a:ahLst/>
          <a:cxnLst/>
          <a:rect l="0" t="0" r="0" b="0"/>
          <a:pathLst>
            <a:path>
              <a:moveTo>
                <a:pt x="2800148" y="0"/>
              </a:moveTo>
              <a:lnTo>
                <a:pt x="2800148" y="154173"/>
              </a:lnTo>
              <a:lnTo>
                <a:pt x="0" y="154173"/>
              </a:lnTo>
              <a:lnTo>
                <a:pt x="0" y="25861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673D15-0FE1-409D-93F7-690D588B8F1E}">
      <dsp:nvSpPr>
        <dsp:cNvPr id="0" name=""/>
        <dsp:cNvSpPr/>
      </dsp:nvSpPr>
      <dsp:spPr>
        <a:xfrm>
          <a:off x="3252248" y="2089155"/>
          <a:ext cx="3571724" cy="354846"/>
        </a:xfrm>
        <a:custGeom>
          <a:avLst/>
          <a:gdLst/>
          <a:ahLst/>
          <a:cxnLst/>
          <a:rect l="0" t="0" r="0" b="0"/>
          <a:pathLst>
            <a:path>
              <a:moveTo>
                <a:pt x="3571724" y="0"/>
              </a:moveTo>
              <a:lnTo>
                <a:pt x="3571724" y="250406"/>
              </a:lnTo>
              <a:lnTo>
                <a:pt x="0" y="250406"/>
              </a:lnTo>
              <a:lnTo>
                <a:pt x="0" y="3548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2F58BF-477D-418C-ABCF-C8254CC5DB0B}">
      <dsp:nvSpPr>
        <dsp:cNvPr id="0" name=""/>
        <dsp:cNvSpPr/>
      </dsp:nvSpPr>
      <dsp:spPr>
        <a:xfrm>
          <a:off x="6391723" y="1641556"/>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3161" numCol="1" spcCol="1270" anchor="ctr" anchorCtr="0">
          <a:noAutofit/>
        </a:bodyPr>
        <a:lstStyle/>
        <a:p>
          <a:pPr marL="0" lvl="0" indent="0" algn="ctr" defTabSz="622300">
            <a:lnSpc>
              <a:spcPct val="90000"/>
            </a:lnSpc>
            <a:spcBef>
              <a:spcPct val="0"/>
            </a:spcBef>
            <a:spcAft>
              <a:spcPct val="35000"/>
            </a:spcAft>
            <a:buNone/>
          </a:pPr>
          <a:r>
            <a:rPr lang="en-GB" sz="1400" kern="1200" noProof="0" err="1"/>
            <a:t>AutoDo</a:t>
          </a:r>
          <a:endParaRPr lang="en-GB" sz="1400" kern="1200" noProof="0"/>
        </a:p>
      </dsp:txBody>
      <dsp:txXfrm>
        <a:off x="6391723" y="1641556"/>
        <a:ext cx="864498" cy="447599"/>
      </dsp:txXfrm>
    </dsp:sp>
    <dsp:sp modelId="{BE2DE611-9A5B-445C-8E82-622A094A2F55}">
      <dsp:nvSpPr>
        <dsp:cNvPr id="0" name=""/>
        <dsp:cNvSpPr/>
      </dsp:nvSpPr>
      <dsp:spPr>
        <a:xfrm>
          <a:off x="6628336" y="2085922"/>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6628336" y="2085922"/>
        <a:ext cx="778049" cy="149199"/>
      </dsp:txXfrm>
    </dsp:sp>
    <dsp:sp modelId="{4D07BC18-CC69-42DD-9C9D-6CB4F7A6B0EF}">
      <dsp:nvSpPr>
        <dsp:cNvPr id="0" name=""/>
        <dsp:cNvSpPr/>
      </dsp:nvSpPr>
      <dsp:spPr>
        <a:xfrm>
          <a:off x="2153210" y="2444002"/>
          <a:ext cx="2198075"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3161" numCol="1" spcCol="1270" anchor="ctr" anchorCtr="0">
          <a:noAutofit/>
        </a:bodyPr>
        <a:lstStyle/>
        <a:p>
          <a:pPr marL="0" lvl="0" indent="0" algn="ctr" defTabSz="622300">
            <a:lnSpc>
              <a:spcPct val="90000"/>
            </a:lnSpc>
            <a:spcBef>
              <a:spcPct val="0"/>
            </a:spcBef>
            <a:spcAft>
              <a:spcPct val="35000"/>
            </a:spcAft>
            <a:buNone/>
          </a:pPr>
          <a:r>
            <a:rPr lang="en-GB" sz="1400" kern="1200" noProof="0"/>
            <a:t>1. Matching Algorithm</a:t>
          </a:r>
        </a:p>
      </dsp:txBody>
      <dsp:txXfrm>
        <a:off x="2153210" y="2444002"/>
        <a:ext cx="2198075" cy="447599"/>
      </dsp:txXfrm>
    </dsp:sp>
    <dsp:sp modelId="{3DA19E5D-C678-4503-9A3B-0F1E19F70E86}">
      <dsp:nvSpPr>
        <dsp:cNvPr id="0" name=""/>
        <dsp:cNvSpPr/>
      </dsp:nvSpPr>
      <dsp:spPr>
        <a:xfrm>
          <a:off x="2992898" y="2792134"/>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2992898" y="2792134"/>
        <a:ext cx="778049" cy="149199"/>
      </dsp:txXfrm>
    </dsp:sp>
    <dsp:sp modelId="{283F0CB5-4123-4EF7-A962-F934E3AF210A}">
      <dsp:nvSpPr>
        <dsp:cNvPr id="0" name=""/>
        <dsp:cNvSpPr/>
      </dsp:nvSpPr>
      <dsp:spPr>
        <a:xfrm>
          <a:off x="19850" y="3150214"/>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63161" numCol="1" spcCol="1270" anchor="ctr" anchorCtr="0">
          <a:noAutofit/>
        </a:bodyPr>
        <a:lstStyle/>
        <a:p>
          <a:pPr marL="0" lvl="0" indent="0" algn="ctr" defTabSz="533400">
            <a:lnSpc>
              <a:spcPct val="90000"/>
            </a:lnSpc>
            <a:spcBef>
              <a:spcPct val="0"/>
            </a:spcBef>
            <a:spcAft>
              <a:spcPct val="35000"/>
            </a:spcAft>
            <a:buNone/>
          </a:pPr>
          <a:r>
            <a:rPr lang="en-GB" sz="1200" kern="1200" noProof="0"/>
            <a:t>1.1. RFP database</a:t>
          </a:r>
        </a:p>
      </dsp:txBody>
      <dsp:txXfrm>
        <a:off x="19850" y="3150214"/>
        <a:ext cx="864498" cy="447599"/>
      </dsp:txXfrm>
    </dsp:sp>
    <dsp:sp modelId="{6A9C3EA1-C04E-4ECD-B4E6-5A2B9BEDEBDF}">
      <dsp:nvSpPr>
        <dsp:cNvPr id="0" name=""/>
        <dsp:cNvSpPr/>
      </dsp:nvSpPr>
      <dsp:spPr>
        <a:xfrm>
          <a:off x="192810" y="3530914"/>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192810" y="3530914"/>
        <a:ext cx="778049" cy="149199"/>
      </dsp:txXfrm>
    </dsp:sp>
    <dsp:sp modelId="{37AC9D0E-C5A4-4717-AA3E-517B9B4262DF}">
      <dsp:nvSpPr>
        <dsp:cNvPr id="0" name=""/>
        <dsp:cNvSpPr/>
      </dsp:nvSpPr>
      <dsp:spPr>
        <a:xfrm>
          <a:off x="1179678" y="3150214"/>
          <a:ext cx="1048559"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63161" numCol="1" spcCol="1270" anchor="ctr" anchorCtr="0">
          <a:noAutofit/>
        </a:bodyPr>
        <a:lstStyle/>
        <a:p>
          <a:pPr marL="0" lvl="0" indent="0" algn="ctr" defTabSz="533400">
            <a:lnSpc>
              <a:spcPct val="90000"/>
            </a:lnSpc>
            <a:spcBef>
              <a:spcPct val="0"/>
            </a:spcBef>
            <a:spcAft>
              <a:spcPct val="35000"/>
            </a:spcAft>
            <a:buNone/>
          </a:pPr>
          <a:r>
            <a:rPr lang="en-GB" sz="1200" kern="1200" noProof="0"/>
            <a:t>1.2. RFP classification</a:t>
          </a:r>
        </a:p>
      </dsp:txBody>
      <dsp:txXfrm>
        <a:off x="1179678" y="3150214"/>
        <a:ext cx="1048559" cy="447599"/>
      </dsp:txXfrm>
    </dsp:sp>
    <dsp:sp modelId="{ECA605AE-B82C-41D4-B1D0-D5F5EE60F978}">
      <dsp:nvSpPr>
        <dsp:cNvPr id="0" name=""/>
        <dsp:cNvSpPr/>
      </dsp:nvSpPr>
      <dsp:spPr>
        <a:xfrm>
          <a:off x="1558653" y="3525487"/>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1558653" y="3525487"/>
        <a:ext cx="778049" cy="149199"/>
      </dsp:txXfrm>
    </dsp:sp>
    <dsp:sp modelId="{7FD370C1-AAA9-4841-ACBB-65E9115EC09F}">
      <dsp:nvSpPr>
        <dsp:cNvPr id="0" name=""/>
        <dsp:cNvSpPr/>
      </dsp:nvSpPr>
      <dsp:spPr>
        <a:xfrm>
          <a:off x="1272201" y="3947105"/>
          <a:ext cx="864498" cy="61693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en-GB" sz="900" kern="1200" noProof="0"/>
            <a:t>1.2.1. Output pertinent RFPs for newsletter</a:t>
          </a:r>
        </a:p>
      </dsp:txBody>
      <dsp:txXfrm>
        <a:off x="1272201" y="3947105"/>
        <a:ext cx="864498" cy="616930"/>
      </dsp:txXfrm>
    </dsp:sp>
    <dsp:sp modelId="{44B6E115-84A1-4900-BCD1-E0A89A7DE339}">
      <dsp:nvSpPr>
        <dsp:cNvPr id="0" name=""/>
        <dsp:cNvSpPr/>
      </dsp:nvSpPr>
      <dsp:spPr>
        <a:xfrm>
          <a:off x="1418063" y="4469119"/>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1418063" y="4469119"/>
        <a:ext cx="778049" cy="149199"/>
      </dsp:txXfrm>
    </dsp:sp>
    <dsp:sp modelId="{277D4A2F-BDCD-4CEB-AFFD-B399FE70093F}">
      <dsp:nvSpPr>
        <dsp:cNvPr id="0" name=""/>
        <dsp:cNvSpPr/>
      </dsp:nvSpPr>
      <dsp:spPr>
        <a:xfrm>
          <a:off x="2555386" y="3150205"/>
          <a:ext cx="1382074" cy="4588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63161" numCol="1" spcCol="1270" anchor="ctr" anchorCtr="0">
          <a:noAutofit/>
        </a:bodyPr>
        <a:lstStyle/>
        <a:p>
          <a:pPr marL="0" lvl="0" indent="0" algn="ctr" defTabSz="533400">
            <a:lnSpc>
              <a:spcPct val="90000"/>
            </a:lnSpc>
            <a:spcBef>
              <a:spcPct val="0"/>
            </a:spcBef>
            <a:spcAft>
              <a:spcPct val="35000"/>
            </a:spcAft>
            <a:buNone/>
          </a:pPr>
          <a:r>
            <a:rPr lang="en-GB" sz="1200" kern="1200" noProof="0"/>
            <a:t>1.3. Match suggestion</a:t>
          </a:r>
        </a:p>
      </dsp:txBody>
      <dsp:txXfrm>
        <a:off x="2555386" y="3150205"/>
        <a:ext cx="1382074" cy="458825"/>
      </dsp:txXfrm>
    </dsp:sp>
    <dsp:sp modelId="{3C5469E4-A489-41B3-83DD-F56001E032E2}">
      <dsp:nvSpPr>
        <dsp:cNvPr id="0" name=""/>
        <dsp:cNvSpPr/>
      </dsp:nvSpPr>
      <dsp:spPr>
        <a:xfrm>
          <a:off x="3316888" y="3521737"/>
          <a:ext cx="722045" cy="12149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l" defTabSz="355600">
            <a:lnSpc>
              <a:spcPct val="90000"/>
            </a:lnSpc>
            <a:spcBef>
              <a:spcPct val="0"/>
            </a:spcBef>
            <a:spcAft>
              <a:spcPct val="35000"/>
            </a:spcAft>
            <a:buNone/>
          </a:pPr>
          <a:endParaRPr lang="fr-BE" sz="800" kern="1200"/>
        </a:p>
      </dsp:txBody>
      <dsp:txXfrm>
        <a:off x="3316888" y="3521737"/>
        <a:ext cx="722045" cy="121490"/>
      </dsp:txXfrm>
    </dsp:sp>
    <dsp:sp modelId="{5B782F4C-41EE-4C4A-B4DF-1E3A6AD84FA6}">
      <dsp:nvSpPr>
        <dsp:cNvPr id="0" name=""/>
        <dsp:cNvSpPr/>
      </dsp:nvSpPr>
      <dsp:spPr>
        <a:xfrm>
          <a:off x="2253528" y="3944490"/>
          <a:ext cx="1124868" cy="5585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en-GB" sz="900" kern="1200" noProof="0"/>
            <a:t>1.3.1. Identify profiles that correspond to RFP requirements</a:t>
          </a:r>
        </a:p>
      </dsp:txBody>
      <dsp:txXfrm>
        <a:off x="2253528" y="3944490"/>
        <a:ext cx="1124868" cy="558577"/>
      </dsp:txXfrm>
    </dsp:sp>
    <dsp:sp modelId="{14BDDDD1-4471-4058-9EE8-8675DAD25AFA}">
      <dsp:nvSpPr>
        <dsp:cNvPr id="0" name=""/>
        <dsp:cNvSpPr/>
      </dsp:nvSpPr>
      <dsp:spPr>
        <a:xfrm>
          <a:off x="2687170" y="4437686"/>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2687170" y="4437686"/>
        <a:ext cx="778049" cy="149199"/>
      </dsp:txXfrm>
    </dsp:sp>
    <dsp:sp modelId="{A64F799E-5C67-4679-927B-004C686B27FD}">
      <dsp:nvSpPr>
        <dsp:cNvPr id="0" name=""/>
        <dsp:cNvSpPr/>
      </dsp:nvSpPr>
      <dsp:spPr>
        <a:xfrm>
          <a:off x="3651492" y="3944391"/>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fr-BE" sz="900" kern="1200"/>
            <a:t>1.3.2. Display matches</a:t>
          </a:r>
        </a:p>
      </dsp:txBody>
      <dsp:txXfrm>
        <a:off x="3651492" y="3944391"/>
        <a:ext cx="864498" cy="447599"/>
      </dsp:txXfrm>
    </dsp:sp>
    <dsp:sp modelId="{EECE892F-B256-4E76-8E52-7130073E282C}">
      <dsp:nvSpPr>
        <dsp:cNvPr id="0" name=""/>
        <dsp:cNvSpPr/>
      </dsp:nvSpPr>
      <dsp:spPr>
        <a:xfrm>
          <a:off x="3934211" y="4288540"/>
          <a:ext cx="641392" cy="15242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3934211" y="4288540"/>
        <a:ext cx="641392" cy="152429"/>
      </dsp:txXfrm>
    </dsp:sp>
    <dsp:sp modelId="{713BB018-7BB5-4968-BCC0-1F67F24B9C18}">
      <dsp:nvSpPr>
        <dsp:cNvPr id="0" name=""/>
        <dsp:cNvSpPr/>
      </dsp:nvSpPr>
      <dsp:spPr>
        <a:xfrm>
          <a:off x="4416504" y="3150214"/>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fr-BE" sz="1050" kern="1200">
              <a:solidFill>
                <a:schemeClr val="tx1"/>
              </a:solidFill>
            </a:rPr>
            <a:t>1.4. </a:t>
          </a:r>
          <a:r>
            <a:rPr lang="en-GB" sz="1050" kern="1200" noProof="0">
              <a:solidFill>
                <a:schemeClr val="tx1"/>
              </a:solidFill>
            </a:rPr>
            <a:t>Profiles</a:t>
          </a:r>
          <a:r>
            <a:rPr lang="fr-BE" sz="1050" kern="1200">
              <a:solidFill>
                <a:schemeClr val="tx1"/>
              </a:solidFill>
            </a:rPr>
            <a:t> </a:t>
          </a:r>
          <a:r>
            <a:rPr lang="en-GB" sz="1050" kern="1200" noProof="0">
              <a:solidFill>
                <a:schemeClr val="tx1"/>
              </a:solidFill>
            </a:rPr>
            <a:t>database</a:t>
          </a:r>
        </a:p>
      </dsp:txBody>
      <dsp:txXfrm>
        <a:off x="4416504" y="3150214"/>
        <a:ext cx="864498" cy="447599"/>
      </dsp:txXfrm>
    </dsp:sp>
    <dsp:sp modelId="{4A640914-B863-4D78-AF49-3FC7A21A4066}">
      <dsp:nvSpPr>
        <dsp:cNvPr id="0" name=""/>
        <dsp:cNvSpPr/>
      </dsp:nvSpPr>
      <dsp:spPr>
        <a:xfrm>
          <a:off x="4589467" y="3498347"/>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4589467" y="3498347"/>
        <a:ext cx="778049" cy="149199"/>
      </dsp:txXfrm>
    </dsp:sp>
    <dsp:sp modelId="{B6583DF7-2DA3-4FCB-9D33-0BD1AA4B166B}">
      <dsp:nvSpPr>
        <dsp:cNvPr id="0" name=""/>
        <dsp:cNvSpPr/>
      </dsp:nvSpPr>
      <dsp:spPr>
        <a:xfrm>
          <a:off x="4699205" y="3932983"/>
          <a:ext cx="803456" cy="36689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fr-BE" sz="900" kern="1200">
              <a:solidFill>
                <a:schemeClr val="tx1"/>
              </a:solidFill>
            </a:rPr>
            <a:t>1.4.1 o2Net</a:t>
          </a:r>
        </a:p>
      </dsp:txBody>
      <dsp:txXfrm>
        <a:off x="4699205" y="3932983"/>
        <a:ext cx="803456" cy="366897"/>
      </dsp:txXfrm>
    </dsp:sp>
    <dsp:sp modelId="{C05ABCA7-88EB-4878-8013-7B0AC46AA3B5}">
      <dsp:nvSpPr>
        <dsp:cNvPr id="0" name=""/>
        <dsp:cNvSpPr/>
      </dsp:nvSpPr>
      <dsp:spPr>
        <a:xfrm>
          <a:off x="5005647" y="4224885"/>
          <a:ext cx="577872" cy="14260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5005647" y="4224885"/>
        <a:ext cx="577872" cy="142609"/>
      </dsp:txXfrm>
    </dsp:sp>
    <dsp:sp modelId="{C80418D2-9115-43B0-A1A8-DB9A433399E6}">
      <dsp:nvSpPr>
        <dsp:cNvPr id="0" name=""/>
        <dsp:cNvSpPr/>
      </dsp:nvSpPr>
      <dsp:spPr>
        <a:xfrm>
          <a:off x="5786795" y="3938981"/>
          <a:ext cx="864498" cy="33669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63161" numCol="1" spcCol="1270" anchor="ctr" anchorCtr="0">
          <a:noAutofit/>
        </a:bodyPr>
        <a:lstStyle/>
        <a:p>
          <a:pPr marL="0" lvl="0" indent="0" algn="ctr" defTabSz="400050">
            <a:lnSpc>
              <a:spcPct val="90000"/>
            </a:lnSpc>
            <a:spcBef>
              <a:spcPct val="0"/>
            </a:spcBef>
            <a:spcAft>
              <a:spcPct val="35000"/>
            </a:spcAft>
            <a:buNone/>
          </a:pPr>
          <a:r>
            <a:rPr lang="fr-BE" sz="900" kern="1200">
              <a:solidFill>
                <a:schemeClr val="bg1">
                  <a:lumMod val="50000"/>
                </a:schemeClr>
              </a:solidFill>
            </a:rPr>
            <a:t>1.4.2. LinkedIn*</a:t>
          </a:r>
        </a:p>
      </dsp:txBody>
      <dsp:txXfrm>
        <a:off x="5786795" y="3938981"/>
        <a:ext cx="864498" cy="336697"/>
      </dsp:txXfrm>
    </dsp:sp>
    <dsp:sp modelId="{F46E6573-84D5-40D0-8DC1-61CDF9D202DC}">
      <dsp:nvSpPr>
        <dsp:cNvPr id="0" name=""/>
        <dsp:cNvSpPr/>
      </dsp:nvSpPr>
      <dsp:spPr>
        <a:xfrm>
          <a:off x="5953761" y="4168158"/>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5953761" y="4168158"/>
        <a:ext cx="778049" cy="149199"/>
      </dsp:txXfrm>
    </dsp:sp>
    <dsp:sp modelId="{412B6B79-5DEF-4935-B90F-9DF0FBFEF146}">
      <dsp:nvSpPr>
        <dsp:cNvPr id="0" name=""/>
        <dsp:cNvSpPr/>
      </dsp:nvSpPr>
      <dsp:spPr>
        <a:xfrm>
          <a:off x="5803705" y="2430144"/>
          <a:ext cx="2041436"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3161" numCol="1" spcCol="1270" anchor="ctr" anchorCtr="0">
          <a:noAutofit/>
        </a:bodyPr>
        <a:lstStyle/>
        <a:p>
          <a:pPr marL="0" lvl="0" indent="0" algn="ctr" defTabSz="622300">
            <a:lnSpc>
              <a:spcPct val="90000"/>
            </a:lnSpc>
            <a:spcBef>
              <a:spcPct val="0"/>
            </a:spcBef>
            <a:spcAft>
              <a:spcPct val="35000"/>
            </a:spcAft>
            <a:buNone/>
          </a:pPr>
          <a:r>
            <a:rPr lang="en-GB" sz="1400" kern="1200" noProof="0"/>
            <a:t>2. Proposal tracker</a:t>
          </a:r>
        </a:p>
      </dsp:txBody>
      <dsp:txXfrm>
        <a:off x="5803705" y="2430144"/>
        <a:ext cx="2041436" cy="447599"/>
      </dsp:txXfrm>
    </dsp:sp>
    <dsp:sp modelId="{6340C0D7-6922-45C7-882E-893259A0D6E8}">
      <dsp:nvSpPr>
        <dsp:cNvPr id="0" name=""/>
        <dsp:cNvSpPr/>
      </dsp:nvSpPr>
      <dsp:spPr>
        <a:xfrm>
          <a:off x="6784523" y="2792111"/>
          <a:ext cx="1080601" cy="16037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6784523" y="2792111"/>
        <a:ext cx="1080601" cy="160379"/>
      </dsp:txXfrm>
    </dsp:sp>
    <dsp:sp modelId="{B7C91EA7-7B6D-4ACF-9D5A-7CD7ED91A18C}">
      <dsp:nvSpPr>
        <dsp:cNvPr id="0" name=""/>
        <dsp:cNvSpPr/>
      </dsp:nvSpPr>
      <dsp:spPr>
        <a:xfrm>
          <a:off x="5966464" y="3162155"/>
          <a:ext cx="1144354"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en-GB" sz="1050" kern="1200" noProof="0"/>
            <a:t>2.1. Status update features</a:t>
          </a:r>
        </a:p>
      </dsp:txBody>
      <dsp:txXfrm>
        <a:off x="5966464" y="3162155"/>
        <a:ext cx="1144354" cy="447599"/>
      </dsp:txXfrm>
    </dsp:sp>
    <dsp:sp modelId="{AAC41D22-1125-46A7-BEF0-37B714272C54}">
      <dsp:nvSpPr>
        <dsp:cNvPr id="0" name=""/>
        <dsp:cNvSpPr/>
      </dsp:nvSpPr>
      <dsp:spPr>
        <a:xfrm>
          <a:off x="6369685" y="3555603"/>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endParaRPr lang="en-GB" sz="1400" kern="1200" noProof="0"/>
        </a:p>
      </dsp:txBody>
      <dsp:txXfrm>
        <a:off x="6369685" y="3555603"/>
        <a:ext cx="778049" cy="149199"/>
      </dsp:txXfrm>
    </dsp:sp>
    <dsp:sp modelId="{E010D2C0-E852-4851-B0EF-B88F87F4FCC7}">
      <dsp:nvSpPr>
        <dsp:cNvPr id="0" name=""/>
        <dsp:cNvSpPr/>
      </dsp:nvSpPr>
      <dsp:spPr>
        <a:xfrm>
          <a:off x="7658245" y="3162155"/>
          <a:ext cx="1075255"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en-GB" sz="1050" kern="1200" noProof="0"/>
            <a:t>2.2. Contracts database</a:t>
          </a:r>
        </a:p>
      </dsp:txBody>
      <dsp:txXfrm>
        <a:off x="7658245" y="3162155"/>
        <a:ext cx="1075255" cy="447599"/>
      </dsp:txXfrm>
    </dsp:sp>
    <dsp:sp modelId="{45DFD112-0D57-456F-BF16-45BA16A15923}">
      <dsp:nvSpPr>
        <dsp:cNvPr id="0" name=""/>
        <dsp:cNvSpPr/>
      </dsp:nvSpPr>
      <dsp:spPr>
        <a:xfrm>
          <a:off x="7987490" y="3537336"/>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7987490" y="3537336"/>
        <a:ext cx="778049" cy="149199"/>
      </dsp:txXfrm>
    </dsp:sp>
    <dsp:sp modelId="{AC77A5FE-1278-47DD-87E0-E471904CFD59}">
      <dsp:nvSpPr>
        <dsp:cNvPr id="0" name=""/>
        <dsp:cNvSpPr/>
      </dsp:nvSpPr>
      <dsp:spPr>
        <a:xfrm>
          <a:off x="8978463" y="2444002"/>
          <a:ext cx="2438051"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63161" numCol="1" spcCol="1270" anchor="ctr" anchorCtr="0">
          <a:noAutofit/>
        </a:bodyPr>
        <a:lstStyle/>
        <a:p>
          <a:pPr marL="0" lvl="0" indent="0" algn="ctr" defTabSz="622300">
            <a:lnSpc>
              <a:spcPct val="90000"/>
            </a:lnSpc>
            <a:spcBef>
              <a:spcPct val="0"/>
            </a:spcBef>
            <a:spcAft>
              <a:spcPct val="35000"/>
            </a:spcAft>
            <a:buNone/>
          </a:pPr>
          <a:r>
            <a:rPr lang="en-GB" sz="1400" kern="1200" noProof="0"/>
            <a:t>3. Statistics dashboard</a:t>
          </a:r>
        </a:p>
      </dsp:txBody>
      <dsp:txXfrm>
        <a:off x="8978463" y="2444002"/>
        <a:ext cx="2438051" cy="447599"/>
      </dsp:txXfrm>
    </dsp:sp>
    <dsp:sp modelId="{22EE13C8-7E44-4BD3-A940-8FADA58CCEA3}">
      <dsp:nvSpPr>
        <dsp:cNvPr id="0" name=""/>
        <dsp:cNvSpPr/>
      </dsp:nvSpPr>
      <dsp:spPr>
        <a:xfrm>
          <a:off x="9639059" y="2780293"/>
          <a:ext cx="1934992" cy="160182"/>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9639059" y="2780293"/>
        <a:ext cx="1934992" cy="160182"/>
      </dsp:txXfrm>
    </dsp:sp>
    <dsp:sp modelId="{82059ADD-51DD-4A32-94BC-1E9B02586BA0}">
      <dsp:nvSpPr>
        <dsp:cNvPr id="0" name=""/>
        <dsp:cNvSpPr/>
      </dsp:nvSpPr>
      <dsp:spPr>
        <a:xfrm>
          <a:off x="9108009" y="3161878"/>
          <a:ext cx="1363081" cy="60111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en-GB" sz="1050" kern="1200" noProof="0"/>
            <a:t>3.1. Allow the export of proposal related data</a:t>
          </a:r>
        </a:p>
      </dsp:txBody>
      <dsp:txXfrm>
        <a:off x="9108009" y="3161878"/>
        <a:ext cx="1363081" cy="601112"/>
      </dsp:txXfrm>
    </dsp:sp>
    <dsp:sp modelId="{B9755C5B-5A84-4C65-BF68-FB094B38F9E9}">
      <dsp:nvSpPr>
        <dsp:cNvPr id="0" name=""/>
        <dsp:cNvSpPr/>
      </dsp:nvSpPr>
      <dsp:spPr>
        <a:xfrm>
          <a:off x="9802843" y="3698507"/>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9802843" y="3698507"/>
        <a:ext cx="778049" cy="149199"/>
      </dsp:txXfrm>
    </dsp:sp>
    <dsp:sp modelId="{36391495-258A-4807-8CE7-44B360E2E9E0}">
      <dsp:nvSpPr>
        <dsp:cNvPr id="0" name=""/>
        <dsp:cNvSpPr/>
      </dsp:nvSpPr>
      <dsp:spPr>
        <a:xfrm>
          <a:off x="10807622" y="3160459"/>
          <a:ext cx="864498" cy="4475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3161" numCol="1" spcCol="1270" anchor="ctr" anchorCtr="0">
          <a:noAutofit/>
        </a:bodyPr>
        <a:lstStyle/>
        <a:p>
          <a:pPr marL="0" lvl="0" indent="0" algn="ctr" defTabSz="466725">
            <a:lnSpc>
              <a:spcPct val="90000"/>
            </a:lnSpc>
            <a:spcBef>
              <a:spcPct val="0"/>
            </a:spcBef>
            <a:spcAft>
              <a:spcPct val="35000"/>
            </a:spcAft>
            <a:buNone/>
          </a:pPr>
          <a:r>
            <a:rPr lang="en-GB" sz="1050" kern="1200" noProof="0"/>
            <a:t>3.2. Build dashboard</a:t>
          </a:r>
        </a:p>
      </dsp:txBody>
      <dsp:txXfrm>
        <a:off x="10807622" y="3160459"/>
        <a:ext cx="864498" cy="447599"/>
      </dsp:txXfrm>
    </dsp:sp>
    <dsp:sp modelId="{231E6719-EF33-4662-A53C-A91BB2383F98}">
      <dsp:nvSpPr>
        <dsp:cNvPr id="0" name=""/>
        <dsp:cNvSpPr/>
      </dsp:nvSpPr>
      <dsp:spPr>
        <a:xfrm>
          <a:off x="11095605" y="3543028"/>
          <a:ext cx="778049" cy="149199"/>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fr-BE" sz="800" kern="1200"/>
        </a:p>
      </dsp:txBody>
      <dsp:txXfrm>
        <a:off x="11095605" y="3543028"/>
        <a:ext cx="778049" cy="1491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1EA7157-7C2F-4D4B-BD60-7A15F6AA15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a:extLst>
              <a:ext uri="{FF2B5EF4-FFF2-40B4-BE49-F238E27FC236}">
                <a16:creationId xmlns:a16="http://schemas.microsoft.com/office/drawing/2014/main" id="{D47B93BE-DD11-4689-B908-8391CA18B0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5A72E8-A81A-4576-9C59-198003AB9631}" type="datetimeFigureOut">
              <a:rPr lang="fr-BE" smtClean="0"/>
              <a:t>29-04-24</a:t>
            </a:fld>
            <a:endParaRPr lang="fr-BE"/>
          </a:p>
        </p:txBody>
      </p:sp>
      <p:sp>
        <p:nvSpPr>
          <p:cNvPr id="4" name="Espace réservé du pied de page 3">
            <a:extLst>
              <a:ext uri="{FF2B5EF4-FFF2-40B4-BE49-F238E27FC236}">
                <a16:creationId xmlns:a16="http://schemas.microsoft.com/office/drawing/2014/main" id="{9F064A10-DB0C-4C7F-A215-A04A743956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a:extLst>
              <a:ext uri="{FF2B5EF4-FFF2-40B4-BE49-F238E27FC236}">
                <a16:creationId xmlns:a16="http://schemas.microsoft.com/office/drawing/2014/main" id="{A4AB0FCD-93F5-4915-8DF3-91157DD91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B10101-EDA9-4ED4-BC03-157CC48BFBA2}" type="slidenum">
              <a:rPr lang="fr-BE" smtClean="0"/>
              <a:t>‹#›</a:t>
            </a:fld>
            <a:endParaRPr lang="fr-BE"/>
          </a:p>
        </p:txBody>
      </p:sp>
    </p:spTree>
    <p:extLst>
      <p:ext uri="{BB962C8B-B14F-4D97-AF65-F5344CB8AC3E}">
        <p14:creationId xmlns:p14="http://schemas.microsoft.com/office/powerpoint/2010/main" val="13305124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7637C-CCE0-4A03-A800-99195346AE39}" type="datetimeFigureOut">
              <a:rPr lang="fr-BE" smtClean="0"/>
              <a:t>29-04-24</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93C06-0E56-443C-BC89-B6D787F416E4}" type="slidenum">
              <a:rPr lang="fr-BE" smtClean="0"/>
              <a:t>‹#›</a:t>
            </a:fld>
            <a:endParaRPr lang="fr-BE"/>
          </a:p>
        </p:txBody>
      </p:sp>
    </p:spTree>
    <p:extLst>
      <p:ext uri="{BB962C8B-B14F-4D97-AF65-F5344CB8AC3E}">
        <p14:creationId xmlns:p14="http://schemas.microsoft.com/office/powerpoint/2010/main" val="400476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err="1"/>
              <a:t>Conceptual</a:t>
            </a:r>
            <a:endParaRPr lang="fr-BE"/>
          </a:p>
        </p:txBody>
      </p:sp>
      <p:sp>
        <p:nvSpPr>
          <p:cNvPr id="4" name="Slide Number Placeholder 3"/>
          <p:cNvSpPr>
            <a:spLocks noGrp="1"/>
          </p:cNvSpPr>
          <p:nvPr>
            <p:ph type="sldNum" sz="quarter" idx="5"/>
          </p:nvPr>
        </p:nvSpPr>
        <p:spPr/>
        <p:txBody>
          <a:bodyPr/>
          <a:lstStyle/>
          <a:p>
            <a:fld id="{BF193C06-0E56-443C-BC89-B6D787F416E4}" type="slidenum">
              <a:rPr lang="fr-BE" smtClean="0"/>
              <a:t>29</a:t>
            </a:fld>
            <a:endParaRPr lang="fr-BE"/>
          </a:p>
        </p:txBody>
      </p:sp>
    </p:spTree>
    <p:extLst>
      <p:ext uri="{BB962C8B-B14F-4D97-AF65-F5344CB8AC3E}">
        <p14:creationId xmlns:p14="http://schemas.microsoft.com/office/powerpoint/2010/main" val="3497873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838200" y="4445668"/>
            <a:ext cx="10515600" cy="81213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This is what the potential subhead looks like</a:t>
            </a:r>
            <a:endParaRPr lang="fr-BE"/>
          </a:p>
        </p:txBody>
      </p:sp>
      <p:sp>
        <p:nvSpPr>
          <p:cNvPr id="7" name="Titre 6">
            <a:extLst>
              <a:ext uri="{FF2B5EF4-FFF2-40B4-BE49-F238E27FC236}">
                <a16:creationId xmlns:a16="http://schemas.microsoft.com/office/drawing/2014/main" id="{A98B7CBB-0BF6-4C70-BBAF-64C7D9036D43}"/>
              </a:ext>
            </a:extLst>
          </p:cNvPr>
          <p:cNvSpPr>
            <a:spLocks noGrp="1"/>
          </p:cNvSpPr>
          <p:nvPr>
            <p:ph type="title" hasCustomPrompt="1"/>
          </p:nvPr>
        </p:nvSpPr>
        <p:spPr>
          <a:xfrm>
            <a:off x="838199" y="937418"/>
            <a:ext cx="7662111" cy="3183398"/>
          </a:xfrm>
        </p:spPr>
        <p:txBody>
          <a:bodyPr anchor="t">
            <a:noAutofit/>
          </a:bodyPr>
          <a:lstStyle>
            <a:lvl1pPr>
              <a:lnSpc>
                <a:spcPct val="100000"/>
              </a:lnSpc>
              <a:defRPr sz="7200" b="1" i="0" baseline="0">
                <a:latin typeface="+mn-lt"/>
              </a:defRPr>
            </a:lvl1pPr>
          </a:lstStyle>
          <a:p>
            <a:r>
              <a:rPr lang="fr-BE"/>
              <a:t>This </a:t>
            </a:r>
            <a:r>
              <a:rPr lang="fr-BE" err="1"/>
              <a:t>is</a:t>
            </a:r>
            <a:r>
              <a:rPr lang="fr-BE"/>
              <a:t> the </a:t>
            </a:r>
            <a:r>
              <a:rPr lang="fr-BE" err="1"/>
              <a:t>title</a:t>
            </a:r>
            <a:r>
              <a:rPr lang="fr-BE"/>
              <a:t> of the </a:t>
            </a:r>
            <a:r>
              <a:rPr lang="fr-BE" err="1"/>
              <a:t>presentation</a:t>
            </a:r>
            <a:endParaRPr lang="fr-BE"/>
          </a:p>
        </p:txBody>
      </p:sp>
      <p:sp>
        <p:nvSpPr>
          <p:cNvPr id="6" name="ZoneTexte 5">
            <a:extLst>
              <a:ext uri="{FF2B5EF4-FFF2-40B4-BE49-F238E27FC236}">
                <a16:creationId xmlns:a16="http://schemas.microsoft.com/office/drawing/2014/main" id="{D6C6E10C-62A0-4743-9BF3-CEA4FE5BDCB6}"/>
              </a:ext>
            </a:extLst>
          </p:cNvPr>
          <p:cNvSpPr txBox="1"/>
          <p:nvPr userDrawn="1"/>
        </p:nvSpPr>
        <p:spPr>
          <a:xfrm>
            <a:off x="838199" y="5985812"/>
            <a:ext cx="3239814" cy="261610"/>
          </a:xfrm>
          <a:prstGeom prst="rect">
            <a:avLst/>
          </a:prstGeom>
          <a:noFill/>
        </p:spPr>
        <p:txBody>
          <a:bodyPr wrap="square" rtlCol="0">
            <a:spAutoFit/>
          </a:bodyPr>
          <a:lstStyle/>
          <a:p>
            <a:r>
              <a:rPr lang="fr-BE" sz="1050">
                <a:latin typeface="DM Mono" panose="020B0509040201040103" pitchFamily="49" charset="0"/>
              </a:rPr>
              <a:t>O2DO – Craft </a:t>
            </a:r>
            <a:r>
              <a:rPr lang="fr-BE" sz="1050" err="1">
                <a:latin typeface="DM Mono" panose="020B0509040201040103" pitchFamily="49" charset="0"/>
              </a:rPr>
              <a:t>your</a:t>
            </a:r>
            <a:r>
              <a:rPr lang="fr-BE" sz="1050">
                <a:latin typeface="DM Mono" panose="020B0509040201040103" pitchFamily="49" charset="0"/>
              </a:rPr>
              <a:t> Software </a:t>
            </a:r>
            <a:r>
              <a:rPr lang="fr-BE" sz="1050" err="1">
                <a:latin typeface="DM Mono" panose="020B0509040201040103" pitchFamily="49" charset="0"/>
              </a:rPr>
              <a:t>development</a:t>
            </a:r>
            <a:endParaRPr lang="fr-BE" sz="1050">
              <a:latin typeface="DM Mono" panose="020B0509040201040103" pitchFamily="49" charset="0"/>
            </a:endParaRPr>
          </a:p>
        </p:txBody>
      </p:sp>
      <p:sp>
        <p:nvSpPr>
          <p:cNvPr id="21" name="Espace réservé du texte 20">
            <a:extLst>
              <a:ext uri="{FF2B5EF4-FFF2-40B4-BE49-F238E27FC236}">
                <a16:creationId xmlns:a16="http://schemas.microsoft.com/office/drawing/2014/main" id="{8280D302-0303-4290-8AE4-1760F492FFD1}"/>
              </a:ext>
            </a:extLst>
          </p:cNvPr>
          <p:cNvSpPr>
            <a:spLocks noGrp="1"/>
          </p:cNvSpPr>
          <p:nvPr>
            <p:ph type="body" sz="quarter" idx="13" hasCustomPrompt="1"/>
          </p:nvPr>
        </p:nvSpPr>
        <p:spPr>
          <a:xfrm>
            <a:off x="9334500" y="5986943"/>
            <a:ext cx="2019300" cy="261610"/>
          </a:xfrm>
        </p:spPr>
        <p:txBody>
          <a:bodyPr>
            <a:normAutofit/>
          </a:bodyPr>
          <a:lstStyle>
            <a:lvl1pPr algn="r">
              <a:buNone/>
              <a:defRPr sz="1100">
                <a:latin typeface="DM Mono" panose="020B0509040201040103" pitchFamily="49" charset="0"/>
              </a:defRPr>
            </a:lvl1pPr>
            <a:lvl2pPr algn="r">
              <a:defRPr sz="1000">
                <a:latin typeface="DM Mono" panose="020B0509040201040103" pitchFamily="49" charset="0"/>
              </a:defRPr>
            </a:lvl2pPr>
            <a:lvl3pPr algn="r">
              <a:defRPr sz="1000">
                <a:latin typeface="DM Mono" panose="020B0509040201040103" pitchFamily="49" charset="0"/>
              </a:defRPr>
            </a:lvl3pPr>
            <a:lvl4pPr algn="r">
              <a:defRPr sz="1000">
                <a:latin typeface="DM Mono" panose="020B0509040201040103" pitchFamily="49" charset="0"/>
              </a:defRPr>
            </a:lvl4pPr>
            <a:lvl5pPr algn="r">
              <a:defRPr sz="1000">
                <a:latin typeface="DM Mono" panose="020B0509040201040103" pitchFamily="49" charset="0"/>
              </a:defRPr>
            </a:lvl5pPr>
          </a:lstStyle>
          <a:p>
            <a:pPr lvl="0"/>
            <a:r>
              <a:rPr lang="fr-FR"/>
              <a:t>Prénom Nom</a:t>
            </a:r>
            <a:endParaRPr lang="fr-BE"/>
          </a:p>
        </p:txBody>
      </p:sp>
      <p:pic>
        <p:nvPicPr>
          <p:cNvPr id="23" name="Image 22">
            <a:extLst>
              <a:ext uri="{FF2B5EF4-FFF2-40B4-BE49-F238E27FC236}">
                <a16:creationId xmlns:a16="http://schemas.microsoft.com/office/drawing/2014/main" id="{1D651647-5422-43A8-BDEB-00DE093D33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25802" y="416232"/>
            <a:ext cx="2880000" cy="2880000"/>
          </a:xfrm>
          <a:prstGeom prst="rect">
            <a:avLst/>
          </a:prstGeom>
        </p:spPr>
      </p:pic>
      <p:sp>
        <p:nvSpPr>
          <p:cNvPr id="12" name="Espace réservé du texte 20">
            <a:extLst>
              <a:ext uri="{FF2B5EF4-FFF2-40B4-BE49-F238E27FC236}">
                <a16:creationId xmlns:a16="http://schemas.microsoft.com/office/drawing/2014/main" id="{6BA85758-4CC1-4543-8093-A131231E07B4}"/>
              </a:ext>
            </a:extLst>
          </p:cNvPr>
          <p:cNvSpPr>
            <a:spLocks noGrp="1"/>
          </p:cNvSpPr>
          <p:nvPr>
            <p:ph type="body" sz="quarter" idx="14" hasCustomPrompt="1"/>
          </p:nvPr>
        </p:nvSpPr>
        <p:spPr>
          <a:xfrm>
            <a:off x="5086350" y="5997933"/>
            <a:ext cx="2019300" cy="261610"/>
          </a:xfrm>
        </p:spPr>
        <p:txBody>
          <a:bodyPr>
            <a:normAutofit/>
          </a:bodyPr>
          <a:lstStyle>
            <a:lvl1pPr algn="ctr">
              <a:buNone/>
              <a:defRPr sz="1100">
                <a:latin typeface="DM Mono" panose="020B0509040201040103" pitchFamily="49" charset="0"/>
              </a:defRPr>
            </a:lvl1pPr>
            <a:lvl2pPr algn="r">
              <a:defRPr sz="1000">
                <a:latin typeface="DM Mono" panose="020B0509040201040103" pitchFamily="49" charset="0"/>
              </a:defRPr>
            </a:lvl2pPr>
            <a:lvl3pPr algn="r">
              <a:defRPr sz="1000">
                <a:latin typeface="DM Mono" panose="020B0509040201040103" pitchFamily="49" charset="0"/>
              </a:defRPr>
            </a:lvl3pPr>
            <a:lvl4pPr algn="r">
              <a:defRPr sz="1000">
                <a:latin typeface="DM Mono" panose="020B0509040201040103" pitchFamily="49" charset="0"/>
              </a:defRPr>
            </a:lvl4pPr>
            <a:lvl5pPr algn="r">
              <a:defRPr sz="1000">
                <a:latin typeface="DM Mono" panose="020B0509040201040103" pitchFamily="49" charset="0"/>
              </a:defRPr>
            </a:lvl5pPr>
          </a:lstStyle>
          <a:p>
            <a:pPr lvl="0"/>
            <a:r>
              <a:rPr lang="fr-FR"/>
              <a:t>24/06/2021</a:t>
            </a:r>
            <a:endParaRPr lang="fr-BE"/>
          </a:p>
        </p:txBody>
      </p:sp>
    </p:spTree>
    <p:extLst>
      <p:ext uri="{BB962C8B-B14F-4D97-AF65-F5344CB8AC3E}">
        <p14:creationId xmlns:p14="http://schemas.microsoft.com/office/powerpoint/2010/main" val="2325861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3F771984-446B-482D-B264-2F952D649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17200" y="-2226611"/>
            <a:ext cx="7757935" cy="7886774"/>
          </a:xfrm>
          <a:prstGeom prst="rect">
            <a:avLst/>
          </a:prstGeom>
        </p:spPr>
      </p:pic>
      <p:sp>
        <p:nvSpPr>
          <p:cNvPr id="2" name="Title 1"/>
          <p:cNvSpPr>
            <a:spLocks noGrp="1"/>
          </p:cNvSpPr>
          <p:nvPr>
            <p:ph type="title" hasCustomPrompt="1"/>
          </p:nvPr>
        </p:nvSpPr>
        <p:spPr>
          <a:xfrm>
            <a:off x="4572000" y="815223"/>
            <a:ext cx="6775450" cy="5227554"/>
          </a:xfrm>
        </p:spPr>
        <p:txBody>
          <a:bodyPr anchor="b"/>
          <a:lstStyle>
            <a:lvl1pPr algn="r">
              <a:defRPr sz="6000"/>
            </a:lvl1pPr>
          </a:lstStyle>
          <a:p>
            <a:r>
              <a:rPr lang="fr-FR"/>
              <a:t>Titre de section</a:t>
            </a:r>
            <a:endParaRPr lang="en-US"/>
          </a:p>
        </p:txBody>
      </p:sp>
      <p:sp>
        <p:nvSpPr>
          <p:cNvPr id="14" name="ZoneTexte 13">
            <a:extLst>
              <a:ext uri="{FF2B5EF4-FFF2-40B4-BE49-F238E27FC236}">
                <a16:creationId xmlns:a16="http://schemas.microsoft.com/office/drawing/2014/main" id="{6D304440-C318-4903-A2A6-279F2BBDE58D}"/>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5" name="ZoneTexte 14">
            <a:extLst>
              <a:ext uri="{FF2B5EF4-FFF2-40B4-BE49-F238E27FC236}">
                <a16:creationId xmlns:a16="http://schemas.microsoft.com/office/drawing/2014/main" id="{A2382A37-A76F-4551-9EAA-F57FE020CBDA}"/>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
        <p:nvSpPr>
          <p:cNvPr id="20" name="Espace réservé du texte 19">
            <a:extLst>
              <a:ext uri="{FF2B5EF4-FFF2-40B4-BE49-F238E27FC236}">
                <a16:creationId xmlns:a16="http://schemas.microsoft.com/office/drawing/2014/main" id="{F5E16CC8-F69A-4523-8CDE-1CE8EB38F451}"/>
              </a:ext>
            </a:extLst>
          </p:cNvPr>
          <p:cNvSpPr>
            <a:spLocks noGrp="1"/>
          </p:cNvSpPr>
          <p:nvPr>
            <p:ph type="body" sz="quarter" idx="10" hasCustomPrompt="1"/>
          </p:nvPr>
        </p:nvSpPr>
        <p:spPr>
          <a:xfrm>
            <a:off x="831118" y="815223"/>
            <a:ext cx="3360738" cy="4687887"/>
          </a:xfrm>
        </p:spPr>
        <p:txBody>
          <a:bodyPr>
            <a:normAutofit/>
          </a:bodyPr>
          <a:lstStyle>
            <a:lvl1pPr>
              <a:buNone/>
              <a:defRPr sz="19900" b="1"/>
            </a:lvl1pPr>
          </a:lstStyle>
          <a:p>
            <a:pPr lvl="0"/>
            <a:r>
              <a:rPr lang="fr-FR"/>
              <a:t>1.</a:t>
            </a:r>
            <a:endParaRPr lang="fr-BE"/>
          </a:p>
        </p:txBody>
      </p:sp>
    </p:spTree>
    <p:extLst>
      <p:ext uri="{BB962C8B-B14F-4D97-AF65-F5344CB8AC3E}">
        <p14:creationId xmlns:p14="http://schemas.microsoft.com/office/powerpoint/2010/main" val="12979279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p:bg>
      <p:bgRef idx="1001">
        <a:schemeClr val="bg2"/>
      </p:bgRef>
    </p:bg>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663A3EBE-86D7-4F85-BE6F-96220F9BB3F5}"/>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7" name="ZoneTexte 16">
            <a:extLst>
              <a:ext uri="{FF2B5EF4-FFF2-40B4-BE49-F238E27FC236}">
                <a16:creationId xmlns:a16="http://schemas.microsoft.com/office/drawing/2014/main" id="{5CDCDB7F-C250-4D53-98D3-6AE1432B1BA0}"/>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
        <p:nvSpPr>
          <p:cNvPr id="21" name="Espace réservé du texte 20">
            <a:extLst>
              <a:ext uri="{FF2B5EF4-FFF2-40B4-BE49-F238E27FC236}">
                <a16:creationId xmlns:a16="http://schemas.microsoft.com/office/drawing/2014/main" id="{AD0CE887-1727-457A-A84F-635E4597AFDD}"/>
              </a:ext>
            </a:extLst>
          </p:cNvPr>
          <p:cNvSpPr>
            <a:spLocks noGrp="1"/>
          </p:cNvSpPr>
          <p:nvPr>
            <p:ph type="body" sz="quarter" idx="14" hasCustomPrompt="1"/>
          </p:nvPr>
        </p:nvSpPr>
        <p:spPr>
          <a:xfrm>
            <a:off x="8932862" y="692150"/>
            <a:ext cx="2476500" cy="316303"/>
          </a:xfrm>
        </p:spPr>
        <p:txBody>
          <a:bodyPr>
            <a:noAutofit/>
          </a:bodyPr>
          <a:lstStyle>
            <a:lvl1pPr marL="0" indent="0">
              <a:buFontTx/>
              <a:buNone/>
              <a:defRPr sz="1200" b="1"/>
            </a:lvl1pPr>
            <a:lvl2pPr>
              <a:defRPr sz="1200"/>
            </a:lvl2pPr>
            <a:lvl3pPr>
              <a:defRPr sz="1100"/>
            </a:lvl3pPr>
            <a:lvl4pPr>
              <a:defRPr sz="1050"/>
            </a:lvl4pPr>
            <a:lvl5pPr>
              <a:defRPr sz="1050"/>
            </a:lvl5pPr>
          </a:lstStyle>
          <a:p>
            <a:pPr lvl="0"/>
            <a:r>
              <a:rPr lang="fr-FR"/>
              <a:t>The </a:t>
            </a:r>
            <a:r>
              <a:rPr lang="fr-FR" err="1"/>
              <a:t>title</a:t>
            </a:r>
            <a:r>
              <a:rPr lang="fr-FR"/>
              <a:t> of the image</a:t>
            </a:r>
            <a:endParaRPr lang="fr-BE"/>
          </a:p>
        </p:txBody>
      </p:sp>
      <p:sp>
        <p:nvSpPr>
          <p:cNvPr id="22" name="Espace réservé du texte 20">
            <a:extLst>
              <a:ext uri="{FF2B5EF4-FFF2-40B4-BE49-F238E27FC236}">
                <a16:creationId xmlns:a16="http://schemas.microsoft.com/office/drawing/2014/main" id="{FC1D7826-2EFD-4A8B-BFE4-D6529B520FEB}"/>
              </a:ext>
            </a:extLst>
          </p:cNvPr>
          <p:cNvSpPr>
            <a:spLocks noGrp="1"/>
          </p:cNvSpPr>
          <p:nvPr>
            <p:ph type="body" sz="quarter" idx="15" hasCustomPrompt="1"/>
          </p:nvPr>
        </p:nvSpPr>
        <p:spPr>
          <a:xfrm>
            <a:off x="8932862" y="1080069"/>
            <a:ext cx="2476500" cy="1077915"/>
          </a:xfrm>
        </p:spPr>
        <p:txBody>
          <a:bodyPr>
            <a:noAutofit/>
          </a:bodyPr>
          <a:lstStyle>
            <a:lvl1pPr marL="0" indent="0">
              <a:lnSpc>
                <a:spcPct val="110000"/>
              </a:lnSpc>
              <a:buNone/>
              <a:defRPr sz="1100" b="0"/>
            </a:lvl1pPr>
            <a:lvl2pPr>
              <a:defRPr sz="1200"/>
            </a:lvl2pPr>
            <a:lvl3pPr>
              <a:defRPr sz="1100"/>
            </a:lvl3pPr>
            <a:lvl4pPr>
              <a:defRPr sz="1050"/>
            </a:lvl4pPr>
            <a:lvl5pPr>
              <a:defRPr sz="1050"/>
            </a:lvl5pPr>
          </a:lstStyle>
          <a:p>
            <a:pPr lvl="0"/>
            <a:r>
              <a:rPr lang="fr-FR"/>
              <a:t>More </a:t>
            </a:r>
            <a:r>
              <a:rPr lang="fr-FR" err="1"/>
              <a:t>etailled</a:t>
            </a:r>
            <a:r>
              <a:rPr lang="fr-FR"/>
              <a:t> description of the image </a:t>
            </a:r>
            <a:r>
              <a:rPr lang="fr-FR" err="1"/>
              <a:t>which</a:t>
            </a:r>
            <a:r>
              <a:rPr lang="fr-FR"/>
              <a:t> </a:t>
            </a:r>
            <a:r>
              <a:rPr lang="fr-FR" err="1"/>
              <a:t>is</a:t>
            </a:r>
            <a:r>
              <a:rPr lang="fr-FR"/>
              <a:t> </a:t>
            </a:r>
            <a:r>
              <a:rPr lang="fr-FR" err="1"/>
              <a:t>just</a:t>
            </a:r>
            <a:r>
              <a:rPr lang="fr-FR"/>
              <a:t> </a:t>
            </a:r>
            <a:r>
              <a:rPr lang="fr-FR" err="1"/>
              <a:t>here</a:t>
            </a:r>
            <a:r>
              <a:rPr lang="fr-FR"/>
              <a:t> on the </a:t>
            </a:r>
            <a:r>
              <a:rPr lang="fr-FR" err="1"/>
              <a:t>left</a:t>
            </a:r>
            <a:r>
              <a:rPr lang="fr-FR"/>
              <a:t>.</a:t>
            </a:r>
            <a:endParaRPr lang="fr-BE"/>
          </a:p>
        </p:txBody>
      </p:sp>
      <p:sp>
        <p:nvSpPr>
          <p:cNvPr id="26" name="Espace réservé du contenu 25">
            <a:extLst>
              <a:ext uri="{FF2B5EF4-FFF2-40B4-BE49-F238E27FC236}">
                <a16:creationId xmlns:a16="http://schemas.microsoft.com/office/drawing/2014/main" id="{8454D317-55CB-4341-BCA5-8844DCC34007}"/>
              </a:ext>
            </a:extLst>
          </p:cNvPr>
          <p:cNvSpPr>
            <a:spLocks noGrp="1"/>
          </p:cNvSpPr>
          <p:nvPr>
            <p:ph sz="quarter" idx="16"/>
          </p:nvPr>
        </p:nvSpPr>
        <p:spPr>
          <a:xfrm>
            <a:off x="782639" y="692150"/>
            <a:ext cx="7347684" cy="5154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BE"/>
          </a:p>
        </p:txBody>
      </p:sp>
    </p:spTree>
    <p:extLst>
      <p:ext uri="{BB962C8B-B14F-4D97-AF65-F5344CB8AC3E}">
        <p14:creationId xmlns:p14="http://schemas.microsoft.com/office/powerpoint/2010/main" val="1425569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ZoneTexte 11">
            <a:extLst>
              <a:ext uri="{FF2B5EF4-FFF2-40B4-BE49-F238E27FC236}">
                <a16:creationId xmlns:a16="http://schemas.microsoft.com/office/drawing/2014/main" id="{5DF79600-9F13-4256-BDE7-7DA7B062149F}"/>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4" name="ZoneTexte 13">
            <a:extLst>
              <a:ext uri="{FF2B5EF4-FFF2-40B4-BE49-F238E27FC236}">
                <a16:creationId xmlns:a16="http://schemas.microsoft.com/office/drawing/2014/main" id="{1BEDBC77-4DBE-4D5B-885A-34E2BE5852DF}"/>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Tree>
    <p:extLst>
      <p:ext uri="{BB962C8B-B14F-4D97-AF65-F5344CB8AC3E}">
        <p14:creationId xmlns:p14="http://schemas.microsoft.com/office/powerpoint/2010/main" val="4138589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598436"/>
            <a:ext cx="5157787" cy="7490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598436"/>
            <a:ext cx="5183188" cy="7490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ZoneTexte 12">
            <a:extLst>
              <a:ext uri="{FF2B5EF4-FFF2-40B4-BE49-F238E27FC236}">
                <a16:creationId xmlns:a16="http://schemas.microsoft.com/office/drawing/2014/main" id="{9CBA1CE1-7409-4674-9613-317E206EDCA1}"/>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5" name="ZoneTexte 14">
            <a:extLst>
              <a:ext uri="{FF2B5EF4-FFF2-40B4-BE49-F238E27FC236}">
                <a16:creationId xmlns:a16="http://schemas.microsoft.com/office/drawing/2014/main" id="{1B8819C0-8AFC-4F92-ACA2-F0ADE31A56B6}"/>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Tree>
    <p:extLst>
      <p:ext uri="{BB962C8B-B14F-4D97-AF65-F5344CB8AC3E}">
        <p14:creationId xmlns:p14="http://schemas.microsoft.com/office/powerpoint/2010/main" val="4053568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FF9E44-9862-487E-815D-21D37D198C4F}"/>
              </a:ext>
            </a:extLst>
          </p:cNvPr>
          <p:cNvSpPr>
            <a:spLocks noGrp="1"/>
          </p:cNvSpPr>
          <p:nvPr>
            <p:ph type="title"/>
          </p:nvPr>
        </p:nvSpPr>
        <p:spPr/>
        <p:txBody>
          <a:bodyPr/>
          <a:lstStyle/>
          <a:p>
            <a:r>
              <a:rPr lang="en-GB"/>
              <a:t>Click to edit Master title style</a:t>
            </a:r>
            <a:endParaRPr lang="fr-BE"/>
          </a:p>
        </p:txBody>
      </p:sp>
      <p:sp>
        <p:nvSpPr>
          <p:cNvPr id="4" name="ZoneTexte 3">
            <a:extLst>
              <a:ext uri="{FF2B5EF4-FFF2-40B4-BE49-F238E27FC236}">
                <a16:creationId xmlns:a16="http://schemas.microsoft.com/office/drawing/2014/main" id="{D7EE4264-81AD-46FE-A62C-4AA9341AEBEF}"/>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6" name="ZoneTexte 5">
            <a:extLst>
              <a:ext uri="{FF2B5EF4-FFF2-40B4-BE49-F238E27FC236}">
                <a16:creationId xmlns:a16="http://schemas.microsoft.com/office/drawing/2014/main" id="{5AEE01E0-41F3-44EB-81AB-506B23C1BB2C}"/>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Tree>
    <p:extLst>
      <p:ext uri="{BB962C8B-B14F-4D97-AF65-F5344CB8AC3E}">
        <p14:creationId xmlns:p14="http://schemas.microsoft.com/office/powerpoint/2010/main" val="294213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D6044143-54F9-481C-ACF0-F009E3E28FCE}"/>
              </a:ext>
            </a:extLst>
          </p:cNvPr>
          <p:cNvSpPr txBox="1"/>
          <p:nvPr userDrawn="1"/>
        </p:nvSpPr>
        <p:spPr>
          <a:xfrm>
            <a:off x="831850" y="6437369"/>
            <a:ext cx="19671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050"/>
              <a:t>O2Do</a:t>
            </a:r>
          </a:p>
        </p:txBody>
      </p:sp>
      <p:sp>
        <p:nvSpPr>
          <p:cNvPr id="10" name="ZoneTexte 9">
            <a:extLst>
              <a:ext uri="{FF2B5EF4-FFF2-40B4-BE49-F238E27FC236}">
                <a16:creationId xmlns:a16="http://schemas.microsoft.com/office/drawing/2014/main" id="{5AC47782-E4A7-4AA1-A26C-736C1BE05C4A}"/>
              </a:ext>
            </a:extLst>
          </p:cNvPr>
          <p:cNvSpPr txBox="1"/>
          <p:nvPr userDrawn="1"/>
        </p:nvSpPr>
        <p:spPr>
          <a:xfrm>
            <a:off x="9380287" y="6437369"/>
            <a:ext cx="196716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3C75BF-ED04-4428-81B9-A2135E900ABB}" type="slidenum">
              <a:rPr lang="fr-BE" sz="1050" smtClean="0">
                <a:latin typeface="DM Mono" panose="020B0509040201040103" pitchFamily="49" charset="0"/>
              </a:rPr>
              <a:t>‹#›</a:t>
            </a:fld>
            <a:endParaRPr lang="fr-BE" sz="1050">
              <a:latin typeface="DM Mono" panose="020B0509040201040103" pitchFamily="49" charset="0"/>
            </a:endParaRPr>
          </a:p>
        </p:txBody>
      </p:sp>
    </p:spTree>
    <p:extLst>
      <p:ext uri="{BB962C8B-B14F-4D97-AF65-F5344CB8AC3E}">
        <p14:creationId xmlns:p14="http://schemas.microsoft.com/office/powerpoint/2010/main" val="1146722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
    <p:bg>
      <p:bgRef idx="1001">
        <a:schemeClr val="bg2"/>
      </p:bgRef>
    </p:bg>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125DCDE-1C74-486D-99C2-C38F7FFFEBD5}"/>
              </a:ext>
            </a:extLst>
          </p:cNvPr>
          <p:cNvSpPr txBox="1"/>
          <p:nvPr userDrawn="1"/>
        </p:nvSpPr>
        <p:spPr>
          <a:xfrm>
            <a:off x="8508797" y="5855179"/>
            <a:ext cx="2997200" cy="400110"/>
          </a:xfrm>
          <a:prstGeom prst="rect">
            <a:avLst/>
          </a:prstGeom>
          <a:noFill/>
        </p:spPr>
        <p:txBody>
          <a:bodyPr wrap="square" rtlCol="0">
            <a:spAutoFit/>
          </a:bodyPr>
          <a:lstStyle/>
          <a:p>
            <a:pPr algn="r"/>
            <a:r>
              <a:rPr lang="fr-BE" sz="2000" err="1">
                <a:solidFill>
                  <a:schemeClr val="tx2"/>
                </a:solidFill>
              </a:rPr>
              <a:t>Thank</a:t>
            </a:r>
            <a:r>
              <a:rPr lang="fr-BE" sz="2000">
                <a:solidFill>
                  <a:schemeClr val="tx2"/>
                </a:solidFill>
              </a:rPr>
              <a:t> </a:t>
            </a:r>
            <a:r>
              <a:rPr lang="fr-BE" sz="2000" err="1">
                <a:solidFill>
                  <a:schemeClr val="tx2"/>
                </a:solidFill>
              </a:rPr>
              <a:t>you</a:t>
            </a:r>
            <a:endParaRPr lang="fr-BE" sz="2000">
              <a:solidFill>
                <a:schemeClr val="tx2"/>
              </a:solidFill>
            </a:endParaRPr>
          </a:p>
        </p:txBody>
      </p:sp>
      <p:pic>
        <p:nvPicPr>
          <p:cNvPr id="11" name="Image 10">
            <a:extLst>
              <a:ext uri="{FF2B5EF4-FFF2-40B4-BE49-F238E27FC236}">
                <a16:creationId xmlns:a16="http://schemas.microsoft.com/office/drawing/2014/main" id="{5BB786CD-E659-4720-9A76-EA9BF437D3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985413" cy="3985413"/>
          </a:xfrm>
          <a:prstGeom prst="rect">
            <a:avLst/>
          </a:prstGeom>
        </p:spPr>
      </p:pic>
    </p:spTree>
    <p:extLst>
      <p:ext uri="{BB962C8B-B14F-4D97-AF65-F5344CB8AC3E}">
        <p14:creationId xmlns:p14="http://schemas.microsoft.com/office/powerpoint/2010/main" val="100195005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277438035"/>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98" r:id="rId3"/>
    <p:sldLayoutId id="2147483686" r:id="rId4"/>
    <p:sldLayoutId id="2147483689" r:id="rId5"/>
    <p:sldLayoutId id="2147483699" r:id="rId6"/>
    <p:sldLayoutId id="2147483691" r:id="rId7"/>
    <p:sldLayoutId id="2147483697"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en.wikipedia.org/wiki/Delphi_metho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hyperlink" Target="https://o2do-my.sharepoint.com/:wb:/g/personal/lucien_culot_o2do_be/EWNkfPLVMZZNgsb2fyUQ0PUB4X2034nzpJF5tl5qri7Q8g?e=MVkCD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9380C31B-11C4-408C-91EA-EA3A23E02E0A}"/>
              </a:ext>
            </a:extLst>
          </p:cNvPr>
          <p:cNvSpPr>
            <a:spLocks noGrp="1"/>
          </p:cNvSpPr>
          <p:nvPr>
            <p:ph type="subTitle" idx="1"/>
          </p:nvPr>
        </p:nvSpPr>
        <p:spPr/>
        <p:txBody>
          <a:bodyPr/>
          <a:lstStyle/>
          <a:p>
            <a:r>
              <a:rPr lang="en-GB"/>
              <a:t>Project analysis and documentation.</a:t>
            </a:r>
          </a:p>
        </p:txBody>
      </p:sp>
      <p:sp>
        <p:nvSpPr>
          <p:cNvPr id="3" name="Titre 2">
            <a:extLst>
              <a:ext uri="{FF2B5EF4-FFF2-40B4-BE49-F238E27FC236}">
                <a16:creationId xmlns:a16="http://schemas.microsoft.com/office/drawing/2014/main" id="{2B5AF2D3-467B-4B90-81F8-D11C7C7AA822}"/>
              </a:ext>
            </a:extLst>
          </p:cNvPr>
          <p:cNvSpPr>
            <a:spLocks noGrp="1"/>
          </p:cNvSpPr>
          <p:nvPr>
            <p:ph type="title"/>
          </p:nvPr>
        </p:nvSpPr>
        <p:spPr/>
        <p:txBody>
          <a:bodyPr/>
          <a:lstStyle/>
          <a:p>
            <a:r>
              <a:rPr lang="fr-BE" err="1"/>
              <a:t>AutoDo</a:t>
            </a:r>
            <a:endParaRPr lang="fr-BE"/>
          </a:p>
        </p:txBody>
      </p:sp>
      <p:sp>
        <p:nvSpPr>
          <p:cNvPr id="4" name="Espace réservé du texte 3">
            <a:extLst>
              <a:ext uri="{FF2B5EF4-FFF2-40B4-BE49-F238E27FC236}">
                <a16:creationId xmlns:a16="http://schemas.microsoft.com/office/drawing/2014/main" id="{84AAE6C0-4AD2-4A10-B666-ED7FB81CB230}"/>
              </a:ext>
            </a:extLst>
          </p:cNvPr>
          <p:cNvSpPr>
            <a:spLocks noGrp="1"/>
          </p:cNvSpPr>
          <p:nvPr>
            <p:ph type="body" sz="quarter" idx="13"/>
          </p:nvPr>
        </p:nvSpPr>
        <p:spPr/>
        <p:txBody>
          <a:bodyPr/>
          <a:lstStyle/>
          <a:p>
            <a:r>
              <a:rPr lang="fr-BE"/>
              <a:t>Sara Fernández</a:t>
            </a:r>
          </a:p>
        </p:txBody>
      </p:sp>
    </p:spTree>
    <p:extLst>
      <p:ext uri="{BB962C8B-B14F-4D97-AF65-F5344CB8AC3E}">
        <p14:creationId xmlns:p14="http://schemas.microsoft.com/office/powerpoint/2010/main" val="3442145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C5536B6-C174-9D41-25DF-BB218717C7F5}"/>
              </a:ext>
            </a:extLst>
          </p:cNvPr>
          <p:cNvSpPr txBox="1">
            <a:spLocks/>
          </p:cNvSpPr>
          <p:nvPr/>
        </p:nvSpPr>
        <p:spPr>
          <a:xfrm>
            <a:off x="838200" y="574156"/>
            <a:ext cx="10515600" cy="813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Product Overview</a:t>
            </a:r>
          </a:p>
        </p:txBody>
      </p:sp>
      <p:sp>
        <p:nvSpPr>
          <p:cNvPr id="11" name="TextBox 10">
            <a:extLst>
              <a:ext uri="{FF2B5EF4-FFF2-40B4-BE49-F238E27FC236}">
                <a16:creationId xmlns:a16="http://schemas.microsoft.com/office/drawing/2014/main" id="{7C8132A7-058C-F0ED-864D-03064DCA5BAC}"/>
              </a:ext>
            </a:extLst>
          </p:cNvPr>
          <p:cNvSpPr txBox="1"/>
          <p:nvPr/>
        </p:nvSpPr>
        <p:spPr>
          <a:xfrm>
            <a:off x="838200" y="1387735"/>
            <a:ext cx="10967827" cy="830997"/>
          </a:xfrm>
          <a:prstGeom prst="rect">
            <a:avLst/>
          </a:prstGeom>
          <a:noFill/>
        </p:spPr>
        <p:txBody>
          <a:bodyPr wrap="square">
            <a:spAutoFit/>
          </a:bodyPr>
          <a:lstStyle/>
          <a:p>
            <a:r>
              <a:rPr lang="en-GB" sz="1600"/>
              <a:t>The </a:t>
            </a:r>
            <a:r>
              <a:rPr lang="en-GB" sz="1600" i="1" err="1"/>
              <a:t>AutoDo</a:t>
            </a:r>
            <a:r>
              <a:rPr lang="en-GB" sz="1600"/>
              <a:t> system is a recruitment solution designed to facilitate the process of matching job offers with suitable candidates. It uses advanced algorithms to develop reduce manual effort and speed up the process of finding assignments for o2Do employees and partners, ultimately increasing o2Do’s revenues.</a:t>
            </a:r>
            <a:endParaRPr lang="fr-BE" sz="1600"/>
          </a:p>
        </p:txBody>
      </p:sp>
      <p:sp>
        <p:nvSpPr>
          <p:cNvPr id="3" name="TextBox 2">
            <a:extLst>
              <a:ext uri="{FF2B5EF4-FFF2-40B4-BE49-F238E27FC236}">
                <a16:creationId xmlns:a16="http://schemas.microsoft.com/office/drawing/2014/main" id="{46C3DCDD-4AE4-EA34-B4DF-037415EA9D3E}"/>
              </a:ext>
            </a:extLst>
          </p:cNvPr>
          <p:cNvSpPr txBox="1"/>
          <p:nvPr/>
        </p:nvSpPr>
        <p:spPr>
          <a:xfrm>
            <a:off x="838200" y="2901105"/>
            <a:ext cx="6097836" cy="584775"/>
          </a:xfrm>
          <a:prstGeom prst="rect">
            <a:avLst/>
          </a:prstGeom>
          <a:noFill/>
        </p:spPr>
        <p:txBody>
          <a:bodyPr wrap="square">
            <a:spAutoFit/>
          </a:bodyPr>
          <a:lstStyle/>
          <a:p>
            <a:r>
              <a:rPr lang="en-GB" sz="3200"/>
              <a:t>Key Features</a:t>
            </a:r>
          </a:p>
        </p:txBody>
      </p:sp>
      <p:sp>
        <p:nvSpPr>
          <p:cNvPr id="4" name="TextBox 3">
            <a:extLst>
              <a:ext uri="{FF2B5EF4-FFF2-40B4-BE49-F238E27FC236}">
                <a16:creationId xmlns:a16="http://schemas.microsoft.com/office/drawing/2014/main" id="{FC8F786E-4038-23CB-90B3-C5F461DC2324}"/>
              </a:ext>
            </a:extLst>
          </p:cNvPr>
          <p:cNvSpPr txBox="1"/>
          <p:nvPr/>
        </p:nvSpPr>
        <p:spPr>
          <a:xfrm>
            <a:off x="838199" y="3571576"/>
            <a:ext cx="5105401" cy="2308324"/>
          </a:xfrm>
          <a:prstGeom prst="rect">
            <a:avLst/>
          </a:prstGeom>
          <a:noFill/>
        </p:spPr>
        <p:txBody>
          <a:bodyPr wrap="square">
            <a:spAutoFit/>
          </a:bodyPr>
          <a:lstStyle/>
          <a:p>
            <a:pPr marL="285750" indent="-285750">
              <a:buFontTx/>
              <a:buChar char="-"/>
            </a:pPr>
            <a:r>
              <a:rPr lang="en-GB" sz="1600"/>
              <a:t>Automated RFP classification: read and select relevant RFPs for o2Do. </a:t>
            </a:r>
          </a:p>
          <a:p>
            <a:pPr marL="285750" indent="-285750">
              <a:buFontTx/>
              <a:buChar char="-"/>
            </a:pPr>
            <a:r>
              <a:rPr lang="en-GB" sz="1600"/>
              <a:t>Automated matching algorithm: find the best correspondence between RFP and profile.</a:t>
            </a:r>
          </a:p>
          <a:p>
            <a:pPr marL="285750" indent="-285750">
              <a:buFontTx/>
              <a:buChar char="-"/>
            </a:pPr>
            <a:r>
              <a:rPr lang="en-GB" sz="1600"/>
              <a:t>Reporting and analytics in dashboard format: understand how and where to improve the company sales.</a:t>
            </a:r>
          </a:p>
          <a:p>
            <a:pPr marL="285750" indent="-285750">
              <a:buFontTx/>
              <a:buChar char="-"/>
            </a:pPr>
            <a:r>
              <a:rPr lang="en-GB" sz="1600"/>
              <a:t>Quality: increase your stakeholders’ satisfaction.</a:t>
            </a:r>
          </a:p>
          <a:p>
            <a:pPr marL="285750" indent="-285750">
              <a:buFontTx/>
              <a:buChar char="-"/>
            </a:pPr>
            <a:r>
              <a:rPr lang="en-GB" sz="1600"/>
              <a:t>Data security and protection.</a:t>
            </a:r>
            <a:endParaRPr lang="fr-BE" sz="1600"/>
          </a:p>
        </p:txBody>
      </p:sp>
      <p:pic>
        <p:nvPicPr>
          <p:cNvPr id="5124" name="Picture 4" descr="Employee working and holding an envelope">
            <a:extLst>
              <a:ext uri="{FF2B5EF4-FFF2-40B4-BE49-F238E27FC236}">
                <a16:creationId xmlns:a16="http://schemas.microsoft.com/office/drawing/2014/main" id="{2335B6C2-E91B-D4F5-D6CD-97D897CE8C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83" t="11023" r="9106" b="10543"/>
          <a:stretch/>
        </p:blipFill>
        <p:spPr bwMode="auto">
          <a:xfrm>
            <a:off x="6096000" y="3062805"/>
            <a:ext cx="3679635" cy="358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02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C5536B6-C174-9D41-25DF-BB218717C7F5}"/>
              </a:ext>
            </a:extLst>
          </p:cNvPr>
          <p:cNvSpPr txBox="1">
            <a:spLocks/>
          </p:cNvSpPr>
          <p:nvPr/>
        </p:nvSpPr>
        <p:spPr>
          <a:xfrm>
            <a:off x="838200" y="574156"/>
            <a:ext cx="10515600" cy="813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Product Requirements</a:t>
            </a:r>
          </a:p>
        </p:txBody>
      </p:sp>
      <p:sp>
        <p:nvSpPr>
          <p:cNvPr id="11" name="TextBox 10">
            <a:extLst>
              <a:ext uri="{FF2B5EF4-FFF2-40B4-BE49-F238E27FC236}">
                <a16:creationId xmlns:a16="http://schemas.microsoft.com/office/drawing/2014/main" id="{7C8132A7-058C-F0ED-864D-03064DCA5BAC}"/>
              </a:ext>
            </a:extLst>
          </p:cNvPr>
          <p:cNvSpPr txBox="1"/>
          <p:nvPr/>
        </p:nvSpPr>
        <p:spPr>
          <a:xfrm>
            <a:off x="838200" y="1542070"/>
            <a:ext cx="10515600" cy="2554545"/>
          </a:xfrm>
          <a:prstGeom prst="rect">
            <a:avLst/>
          </a:prstGeom>
          <a:noFill/>
        </p:spPr>
        <p:txBody>
          <a:bodyPr wrap="square">
            <a:spAutoFit/>
          </a:bodyPr>
          <a:lstStyle/>
          <a:p>
            <a:pPr marL="285750" indent="-285750">
              <a:buFontTx/>
              <a:buChar char="-"/>
            </a:pPr>
            <a:r>
              <a:rPr lang="en-GB" sz="1600"/>
              <a:t>User authentication</a:t>
            </a:r>
          </a:p>
          <a:p>
            <a:pPr marL="285750" indent="-285750">
              <a:buFontTx/>
              <a:buChar char="-"/>
            </a:pPr>
            <a:r>
              <a:rPr lang="en-GB" sz="1600"/>
              <a:t>The system should have access to multiple sources of job offers: emails, job boards and client’s platforms.</a:t>
            </a:r>
          </a:p>
          <a:p>
            <a:pPr marL="285750" indent="-285750">
              <a:buFontTx/>
              <a:buChar char="-"/>
            </a:pPr>
            <a:r>
              <a:rPr lang="en-GB" sz="1600"/>
              <a:t>O2do Commercial can access the candidate profiles and update them, including their personal information, skills, experience, preferences and availability.</a:t>
            </a:r>
          </a:p>
          <a:p>
            <a:pPr marL="285750" indent="-285750">
              <a:buFontTx/>
              <a:buChar char="-"/>
            </a:pPr>
            <a:r>
              <a:rPr lang="en-GB" sz="1600" err="1"/>
              <a:t>AutoDo</a:t>
            </a:r>
            <a:r>
              <a:rPr lang="en-GB" sz="1600"/>
              <a:t> must automatically classify the RFPs based on predefined relevance criteria and keywords.</a:t>
            </a:r>
          </a:p>
          <a:p>
            <a:pPr marL="285750" indent="-285750">
              <a:buFontTx/>
              <a:buChar char="-"/>
            </a:pPr>
            <a:r>
              <a:rPr lang="en-GB" sz="1600"/>
              <a:t>It should implement an automated matching algorithm that analyses the pertinent RFPs and candidate profiles to identify and output matches (proposals).</a:t>
            </a:r>
          </a:p>
          <a:p>
            <a:pPr marL="285750" indent="-285750">
              <a:buFontTx/>
              <a:buChar char="-"/>
            </a:pPr>
            <a:r>
              <a:rPr lang="en-GB" sz="1600"/>
              <a:t>The system should either provide enough data to build a dashboard containing track recruitment metrics, or a dynamic dashboard to generate reports and visualize the whole process performance.</a:t>
            </a:r>
          </a:p>
          <a:p>
            <a:pPr marL="285750" indent="-285750">
              <a:buFontTx/>
              <a:buChar char="-"/>
            </a:pPr>
            <a:r>
              <a:rPr lang="en-GB" sz="1600"/>
              <a:t>The system should protect sensitive information and personal data.</a:t>
            </a:r>
          </a:p>
        </p:txBody>
      </p:sp>
      <p:pic>
        <p:nvPicPr>
          <p:cNvPr id="7170" name="Picture 2" descr="Illustration of social media concept">
            <a:extLst>
              <a:ext uri="{FF2B5EF4-FFF2-40B4-BE49-F238E27FC236}">
                <a16:creationId xmlns:a16="http://schemas.microsoft.com/office/drawing/2014/main" id="{F374D225-3A41-3629-B5F2-15936D888E7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5658" b="11515"/>
          <a:stretch/>
        </p:blipFill>
        <p:spPr bwMode="auto">
          <a:xfrm>
            <a:off x="7168881" y="3938821"/>
            <a:ext cx="3781884" cy="275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3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C5536B6-C174-9D41-25DF-BB218717C7F5}"/>
              </a:ext>
            </a:extLst>
          </p:cNvPr>
          <p:cNvSpPr txBox="1">
            <a:spLocks/>
          </p:cNvSpPr>
          <p:nvPr/>
        </p:nvSpPr>
        <p:spPr>
          <a:xfrm>
            <a:off x="838200" y="574156"/>
            <a:ext cx="10515600" cy="813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4000"/>
              <a:t>Risks</a:t>
            </a:r>
          </a:p>
        </p:txBody>
      </p:sp>
      <p:pic>
        <p:nvPicPr>
          <p:cNvPr id="3" name="Graphic 2" descr="High voltage with solid fill">
            <a:extLst>
              <a:ext uri="{FF2B5EF4-FFF2-40B4-BE49-F238E27FC236}">
                <a16:creationId xmlns:a16="http://schemas.microsoft.com/office/drawing/2014/main" id="{40AF874C-3F38-90EB-231D-431D940629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95307" y="168555"/>
            <a:ext cx="1271243" cy="1271243"/>
          </a:xfrm>
          <a:prstGeom prst="rect">
            <a:avLst/>
          </a:prstGeom>
        </p:spPr>
      </p:pic>
      <p:graphicFrame>
        <p:nvGraphicFramePr>
          <p:cNvPr id="2" name="Table 1">
            <a:extLst>
              <a:ext uri="{FF2B5EF4-FFF2-40B4-BE49-F238E27FC236}">
                <a16:creationId xmlns:a16="http://schemas.microsoft.com/office/drawing/2014/main" id="{AAEE9FED-2051-DF26-3D4D-06B0EFDA43C8}"/>
              </a:ext>
            </a:extLst>
          </p:cNvPr>
          <p:cNvGraphicFramePr>
            <a:graphicFrameLocks noGrp="1"/>
          </p:cNvGraphicFramePr>
          <p:nvPr>
            <p:extLst>
              <p:ext uri="{D42A27DB-BD31-4B8C-83A1-F6EECF244321}">
                <p14:modId xmlns:p14="http://schemas.microsoft.com/office/powerpoint/2010/main" val="1829997595"/>
              </p:ext>
            </p:extLst>
          </p:nvPr>
        </p:nvGraphicFramePr>
        <p:xfrm>
          <a:off x="838200" y="1490649"/>
          <a:ext cx="9829800" cy="2844800"/>
        </p:xfrm>
        <a:graphic>
          <a:graphicData uri="http://schemas.openxmlformats.org/drawingml/2006/table">
            <a:tbl>
              <a:tblPr firstRow="1" bandRow="1">
                <a:tableStyleId>{BC89EF96-8CEA-46FF-86C4-4CE0E7609802}</a:tableStyleId>
              </a:tblPr>
              <a:tblGrid>
                <a:gridCol w="1965960">
                  <a:extLst>
                    <a:ext uri="{9D8B030D-6E8A-4147-A177-3AD203B41FA5}">
                      <a16:colId xmlns:a16="http://schemas.microsoft.com/office/drawing/2014/main" val="3462918093"/>
                    </a:ext>
                  </a:extLst>
                </a:gridCol>
                <a:gridCol w="1965960">
                  <a:extLst>
                    <a:ext uri="{9D8B030D-6E8A-4147-A177-3AD203B41FA5}">
                      <a16:colId xmlns:a16="http://schemas.microsoft.com/office/drawing/2014/main" val="4282166101"/>
                    </a:ext>
                  </a:extLst>
                </a:gridCol>
                <a:gridCol w="1965960">
                  <a:extLst>
                    <a:ext uri="{9D8B030D-6E8A-4147-A177-3AD203B41FA5}">
                      <a16:colId xmlns:a16="http://schemas.microsoft.com/office/drawing/2014/main" val="2501753244"/>
                    </a:ext>
                  </a:extLst>
                </a:gridCol>
                <a:gridCol w="1965960">
                  <a:extLst>
                    <a:ext uri="{9D8B030D-6E8A-4147-A177-3AD203B41FA5}">
                      <a16:colId xmlns:a16="http://schemas.microsoft.com/office/drawing/2014/main" val="3179026303"/>
                    </a:ext>
                  </a:extLst>
                </a:gridCol>
                <a:gridCol w="1965960">
                  <a:extLst>
                    <a:ext uri="{9D8B030D-6E8A-4147-A177-3AD203B41FA5}">
                      <a16:colId xmlns:a16="http://schemas.microsoft.com/office/drawing/2014/main" val="483680120"/>
                    </a:ext>
                  </a:extLst>
                </a:gridCol>
              </a:tblGrid>
              <a:tr h="370840">
                <a:tc>
                  <a:txBody>
                    <a:bodyPr/>
                    <a:lstStyle/>
                    <a:p>
                      <a:r>
                        <a:rPr lang="en-GB" sz="1400" noProof="0"/>
                        <a:t>Risk</a:t>
                      </a:r>
                    </a:p>
                  </a:txBody>
                  <a:tcPr anchor="ctr"/>
                </a:tc>
                <a:tc>
                  <a:txBody>
                    <a:bodyPr/>
                    <a:lstStyle/>
                    <a:p>
                      <a:r>
                        <a:rPr lang="en-GB" sz="1400" noProof="0"/>
                        <a:t>Risk type</a:t>
                      </a:r>
                    </a:p>
                  </a:txBody>
                  <a:tcPr anchor="ctr"/>
                </a:tc>
                <a:tc>
                  <a:txBody>
                    <a:bodyPr/>
                    <a:lstStyle/>
                    <a:p>
                      <a:r>
                        <a:rPr lang="en-GB" sz="1400" noProof="0"/>
                        <a:t>Impact</a:t>
                      </a:r>
                    </a:p>
                  </a:txBody>
                  <a:tcPr anchor="ctr"/>
                </a:tc>
                <a:tc>
                  <a:txBody>
                    <a:bodyPr/>
                    <a:lstStyle/>
                    <a:p>
                      <a:r>
                        <a:rPr lang="en-GB" sz="1400" noProof="0"/>
                        <a:t>Probability</a:t>
                      </a:r>
                    </a:p>
                  </a:txBody>
                  <a:tcPr anchor="ctr"/>
                </a:tc>
                <a:tc>
                  <a:txBody>
                    <a:bodyPr/>
                    <a:lstStyle/>
                    <a:p>
                      <a:r>
                        <a:rPr lang="en-GB" sz="1400" noProof="0"/>
                        <a:t>Mitigation measures</a:t>
                      </a:r>
                    </a:p>
                  </a:txBody>
                  <a:tcPr anchor="ctr"/>
                </a:tc>
                <a:extLst>
                  <a:ext uri="{0D108BD9-81ED-4DB2-BD59-A6C34878D82A}">
                    <a16:rowId xmlns:a16="http://schemas.microsoft.com/office/drawing/2014/main" val="565431377"/>
                  </a:ext>
                </a:extLst>
              </a:tr>
              <a:tr h="370840">
                <a:tc>
                  <a:txBody>
                    <a:bodyPr/>
                    <a:lstStyle/>
                    <a:p>
                      <a:r>
                        <a:rPr lang="en-GB" sz="1200" noProof="0"/>
                        <a:t>Quality of matches</a:t>
                      </a:r>
                    </a:p>
                  </a:txBody>
                  <a:tcPr anchor="ctr"/>
                </a:tc>
                <a:tc>
                  <a:txBody>
                    <a:bodyPr/>
                    <a:lstStyle/>
                    <a:p>
                      <a:r>
                        <a:rPr lang="en-GB" sz="1200" noProof="0"/>
                        <a:t>Operational</a:t>
                      </a:r>
                    </a:p>
                  </a:txBody>
                  <a:tcPr anchor="ctr"/>
                </a:tc>
                <a:tc>
                  <a:txBody>
                    <a:bodyPr/>
                    <a:lstStyle/>
                    <a:p>
                      <a:r>
                        <a:rPr lang="en-GB" sz="1200" noProof="0"/>
                        <a:t>Client dissatisfaction</a:t>
                      </a:r>
                    </a:p>
                  </a:txBody>
                  <a:tcPr anchor="ctr"/>
                </a:tc>
                <a:tc>
                  <a:txBody>
                    <a:bodyPr/>
                    <a:lstStyle/>
                    <a:p>
                      <a:endParaRPr lang="en-GB" sz="1200" noProof="0"/>
                    </a:p>
                  </a:txBody>
                  <a:tcPr anchor="ctr"/>
                </a:tc>
                <a:tc>
                  <a:txBody>
                    <a:bodyPr/>
                    <a:lstStyle/>
                    <a:p>
                      <a:r>
                        <a:rPr lang="en-GB" sz="900" noProof="0"/>
                        <a:t>Implement regular quality checks and ask feedback from clients.</a:t>
                      </a:r>
                    </a:p>
                  </a:txBody>
                  <a:tcPr anchor="ctr"/>
                </a:tc>
                <a:extLst>
                  <a:ext uri="{0D108BD9-81ED-4DB2-BD59-A6C34878D82A}">
                    <a16:rowId xmlns:a16="http://schemas.microsoft.com/office/drawing/2014/main" val="2678053963"/>
                  </a:ext>
                </a:extLst>
              </a:tr>
              <a:tr h="370840">
                <a:tc>
                  <a:txBody>
                    <a:bodyPr/>
                    <a:lstStyle/>
                    <a:p>
                      <a:r>
                        <a:rPr lang="en-GB" sz="1200" noProof="0"/>
                        <a:t>Misclassification of RFPs relevance</a:t>
                      </a:r>
                    </a:p>
                  </a:txBody>
                  <a:tcPr anchor="ctr"/>
                </a:tc>
                <a:tc>
                  <a:txBody>
                    <a:bodyPr/>
                    <a:lstStyle/>
                    <a:p>
                      <a:r>
                        <a:rPr lang="en-GB" sz="1200" noProof="0"/>
                        <a:t>Operational</a:t>
                      </a:r>
                    </a:p>
                  </a:txBody>
                  <a:tcPr anchor="ctr"/>
                </a:tc>
                <a:tc>
                  <a:txBody>
                    <a:bodyPr/>
                    <a:lstStyle/>
                    <a:p>
                      <a:r>
                        <a:rPr lang="en-GB" sz="1200" noProof="0"/>
                        <a:t>Missed opportunities</a:t>
                      </a:r>
                    </a:p>
                  </a:txBody>
                  <a:tcPr anchor="ctr"/>
                </a:tc>
                <a:tc>
                  <a:txBody>
                    <a:bodyPr/>
                    <a:lstStyle/>
                    <a:p>
                      <a:endParaRPr lang="en-GB" sz="1200" noProof="0"/>
                    </a:p>
                  </a:txBody>
                  <a:tcPr anchor="ctr"/>
                </a:tc>
                <a:tc>
                  <a:txBody>
                    <a:bodyPr/>
                    <a:lstStyle/>
                    <a:p>
                      <a:r>
                        <a:rPr lang="en-GB" sz="900" noProof="0"/>
                        <a:t>Review keywords and regularly update guidelines to assign RFP relevance.</a:t>
                      </a:r>
                    </a:p>
                  </a:txBody>
                  <a:tcPr anchor="ctr"/>
                </a:tc>
                <a:extLst>
                  <a:ext uri="{0D108BD9-81ED-4DB2-BD59-A6C34878D82A}">
                    <a16:rowId xmlns:a16="http://schemas.microsoft.com/office/drawing/2014/main" val="1670924102"/>
                  </a:ext>
                </a:extLst>
              </a:tr>
              <a:tr h="370840">
                <a:tc>
                  <a:txBody>
                    <a:bodyPr/>
                    <a:lstStyle/>
                    <a:p>
                      <a:r>
                        <a:rPr lang="en-GB" sz="1200" noProof="0"/>
                        <a:t>User adoption</a:t>
                      </a:r>
                    </a:p>
                  </a:txBody>
                  <a:tcPr anchor="ctr"/>
                </a:tc>
                <a:tc>
                  <a:txBody>
                    <a:bodyPr/>
                    <a:lstStyle/>
                    <a:p>
                      <a:r>
                        <a:rPr lang="en-GB" sz="1200" noProof="0"/>
                        <a:t>Strategic</a:t>
                      </a:r>
                    </a:p>
                  </a:txBody>
                  <a:tcPr anchor="ctr"/>
                </a:tc>
                <a:tc>
                  <a:txBody>
                    <a:bodyPr/>
                    <a:lstStyle/>
                    <a:p>
                      <a:r>
                        <a:rPr lang="en-GB" sz="1200" noProof="0"/>
                        <a:t>Time and resource investment loss</a:t>
                      </a:r>
                    </a:p>
                  </a:txBody>
                  <a:tcPr anchor="ctr"/>
                </a:tc>
                <a:tc>
                  <a:txBody>
                    <a:bodyPr/>
                    <a:lstStyle/>
                    <a:p>
                      <a:endParaRPr lang="en-GB" sz="1200" noProof="0"/>
                    </a:p>
                  </a:txBody>
                  <a:tcPr anchor="ctr"/>
                </a:tc>
                <a:tc>
                  <a:txBody>
                    <a:bodyPr/>
                    <a:lstStyle/>
                    <a:p>
                      <a:r>
                        <a:rPr lang="en-GB" sz="900" noProof="0"/>
                        <a:t>Conduct user training to promote system understanding and usage.</a:t>
                      </a:r>
                    </a:p>
                  </a:txBody>
                  <a:tcPr anchor="ctr"/>
                </a:tc>
                <a:extLst>
                  <a:ext uri="{0D108BD9-81ED-4DB2-BD59-A6C34878D82A}">
                    <a16:rowId xmlns:a16="http://schemas.microsoft.com/office/drawing/2014/main" val="2309671073"/>
                  </a:ext>
                </a:extLst>
              </a:tr>
              <a:tr h="370840">
                <a:tc>
                  <a:txBody>
                    <a:bodyPr/>
                    <a:lstStyle/>
                    <a:p>
                      <a:r>
                        <a:rPr lang="en-GB" sz="1200" noProof="0"/>
                        <a:t>Delays between </a:t>
                      </a:r>
                      <a:r>
                        <a:rPr lang="en-GB" sz="1200" noProof="0" err="1"/>
                        <a:t>AutoDo</a:t>
                      </a:r>
                      <a:r>
                        <a:rPr lang="en-GB" sz="1200" noProof="0"/>
                        <a:t> system processing and o2Do commercials</a:t>
                      </a:r>
                    </a:p>
                  </a:txBody>
                  <a:tcPr anchor="ctr"/>
                </a:tc>
                <a:tc>
                  <a:txBody>
                    <a:bodyPr/>
                    <a:lstStyle/>
                    <a:p>
                      <a:r>
                        <a:rPr lang="en-GB" sz="1200" noProof="0"/>
                        <a:t>Operational</a:t>
                      </a:r>
                    </a:p>
                  </a:txBody>
                  <a:tcPr anchor="ctr"/>
                </a:tc>
                <a:tc>
                  <a:txBody>
                    <a:bodyPr/>
                    <a:lstStyle/>
                    <a:p>
                      <a:r>
                        <a:rPr lang="en-GB" sz="1200" noProof="0"/>
                        <a:t>Missed opportunities</a:t>
                      </a:r>
                    </a:p>
                  </a:txBody>
                  <a:tcPr anchor="ctr"/>
                </a:tc>
                <a:tc>
                  <a:txBody>
                    <a:bodyPr/>
                    <a:lstStyle/>
                    <a:p>
                      <a:endParaRPr lang="en-GB" sz="1200" noProof="0"/>
                    </a:p>
                  </a:txBody>
                  <a:tcPr anchor="ctr"/>
                </a:tc>
                <a:tc>
                  <a:txBody>
                    <a:bodyPr/>
                    <a:lstStyle/>
                    <a:p>
                      <a:r>
                        <a:rPr lang="en-GB" sz="900" noProof="0"/>
                        <a:t>Fix clear response times and implement automated notifications.</a:t>
                      </a:r>
                    </a:p>
                  </a:txBody>
                  <a:tcPr anchor="ctr"/>
                </a:tc>
                <a:extLst>
                  <a:ext uri="{0D108BD9-81ED-4DB2-BD59-A6C34878D82A}">
                    <a16:rowId xmlns:a16="http://schemas.microsoft.com/office/drawing/2014/main" val="317480053"/>
                  </a:ext>
                </a:extLst>
              </a:tr>
              <a:tr h="370840">
                <a:tc>
                  <a:txBody>
                    <a:bodyPr/>
                    <a:lstStyle/>
                    <a:p>
                      <a:r>
                        <a:rPr lang="en-GB" sz="1200" noProof="0"/>
                        <a:t>Data security incidents</a:t>
                      </a:r>
                    </a:p>
                  </a:txBody>
                  <a:tcPr anchor="ctr"/>
                </a:tc>
                <a:tc>
                  <a:txBody>
                    <a:bodyPr/>
                    <a:lstStyle/>
                    <a:p>
                      <a:r>
                        <a:rPr lang="en-GB" sz="1200" noProof="0"/>
                        <a:t>Compliance</a:t>
                      </a:r>
                    </a:p>
                  </a:txBody>
                  <a:tcPr anchor="ctr"/>
                </a:tc>
                <a:tc>
                  <a:txBody>
                    <a:bodyPr/>
                    <a:lstStyle/>
                    <a:p>
                      <a:r>
                        <a:rPr lang="en-GB" sz="1200" noProof="0"/>
                        <a:t>Loss of trust and penalties</a:t>
                      </a:r>
                    </a:p>
                  </a:txBody>
                  <a:tcPr anchor="ctr"/>
                </a:tc>
                <a:tc>
                  <a:txBody>
                    <a:bodyPr/>
                    <a:lstStyle/>
                    <a:p>
                      <a:endParaRPr lang="en-GB" sz="1200" noProof="0"/>
                    </a:p>
                  </a:txBody>
                  <a:tcPr anchor="ctr"/>
                </a:tc>
                <a:tc>
                  <a:txBody>
                    <a:bodyPr/>
                    <a:lstStyle/>
                    <a:p>
                      <a:r>
                        <a:rPr lang="en-GB" sz="900" noProof="0"/>
                        <a:t>Implement user authentication to access the system and follow data security protocols.</a:t>
                      </a:r>
                    </a:p>
                  </a:txBody>
                  <a:tcPr anchor="ctr"/>
                </a:tc>
                <a:extLst>
                  <a:ext uri="{0D108BD9-81ED-4DB2-BD59-A6C34878D82A}">
                    <a16:rowId xmlns:a16="http://schemas.microsoft.com/office/drawing/2014/main" val="3096955820"/>
                  </a:ext>
                </a:extLst>
              </a:tr>
            </a:tbl>
          </a:graphicData>
        </a:graphic>
      </p:graphicFrame>
      <p:sp>
        <p:nvSpPr>
          <p:cNvPr id="10" name="Title 3">
            <a:extLst>
              <a:ext uri="{FF2B5EF4-FFF2-40B4-BE49-F238E27FC236}">
                <a16:creationId xmlns:a16="http://schemas.microsoft.com/office/drawing/2014/main" id="{8FF3171C-1849-C4E2-3B0A-7E6F055A73AE}"/>
              </a:ext>
            </a:extLst>
          </p:cNvPr>
          <p:cNvSpPr txBox="1">
            <a:spLocks/>
          </p:cNvSpPr>
          <p:nvPr/>
        </p:nvSpPr>
        <p:spPr>
          <a:xfrm>
            <a:off x="838200" y="4346924"/>
            <a:ext cx="9829800" cy="4374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200">
                <a:latin typeface="+mn-lt"/>
              </a:rPr>
              <a:t>The risk probability may be evaluated using the </a:t>
            </a:r>
            <a:r>
              <a:rPr lang="en-GB" sz="1200">
                <a:latin typeface="+mn-lt"/>
                <a:hlinkClick r:id="rId4"/>
              </a:rPr>
              <a:t>Delphi method</a:t>
            </a:r>
            <a:r>
              <a:rPr lang="en-GB" sz="1200">
                <a:latin typeface="+mn-lt"/>
              </a:rPr>
              <a:t>.</a:t>
            </a:r>
          </a:p>
        </p:txBody>
      </p:sp>
      <p:sp>
        <p:nvSpPr>
          <p:cNvPr id="12" name="Title 3">
            <a:extLst>
              <a:ext uri="{FF2B5EF4-FFF2-40B4-BE49-F238E27FC236}">
                <a16:creationId xmlns:a16="http://schemas.microsoft.com/office/drawing/2014/main" id="{C85E32BC-2B2A-C163-3C60-E910171513A9}"/>
              </a:ext>
            </a:extLst>
          </p:cNvPr>
          <p:cNvSpPr txBox="1">
            <a:spLocks/>
          </p:cNvSpPr>
          <p:nvPr/>
        </p:nvSpPr>
        <p:spPr>
          <a:xfrm>
            <a:off x="838200" y="4784351"/>
            <a:ext cx="9829800" cy="14259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200">
                <a:latin typeface="+mn-lt"/>
              </a:rPr>
              <a:t>The risk types are defined as follows:</a:t>
            </a:r>
          </a:p>
          <a:p>
            <a:pPr marL="171450" indent="-171450">
              <a:buFontTx/>
              <a:buChar char="-"/>
            </a:pPr>
            <a:r>
              <a:rPr lang="en-GB" sz="1200" u="sng">
                <a:latin typeface="+mn-lt"/>
              </a:rPr>
              <a:t>Operational: </a:t>
            </a:r>
            <a:r>
              <a:rPr lang="en-GB" sz="1200">
                <a:latin typeface="+mn-lt"/>
              </a:rPr>
              <a:t>risks associated with everyday operations and processes, like system malfunctions or errors in the algorithm.</a:t>
            </a:r>
          </a:p>
          <a:p>
            <a:pPr marL="171450" indent="-171450">
              <a:buFontTx/>
              <a:buChar char="-"/>
            </a:pPr>
            <a:r>
              <a:rPr lang="en-GB" sz="1200">
                <a:latin typeface="+mn-lt"/>
              </a:rPr>
              <a:t> </a:t>
            </a:r>
            <a:r>
              <a:rPr lang="en-GB" sz="1200" u="sng">
                <a:latin typeface="+mn-lt"/>
              </a:rPr>
              <a:t>Strategic:</a:t>
            </a:r>
            <a:r>
              <a:rPr lang="en-GB" sz="1200">
                <a:latin typeface="+mn-lt"/>
              </a:rPr>
              <a:t> risks related to long-term decision-making, such as changes in market demand or competition. They impact the ability of the system to adapt to evolving client needs and business opportunities.</a:t>
            </a:r>
          </a:p>
          <a:p>
            <a:pPr marL="171450" indent="-171450">
              <a:buFontTx/>
              <a:buChar char="-"/>
            </a:pPr>
            <a:r>
              <a:rPr lang="en-GB" sz="1200" u="sng">
                <a:latin typeface="+mn-lt"/>
              </a:rPr>
              <a:t>Compliance</a:t>
            </a:r>
            <a:r>
              <a:rPr lang="en-GB" sz="1200">
                <a:latin typeface="+mn-lt"/>
              </a:rPr>
              <a:t>: risks associated with failing to meet legal and regulatory requirements, like data protection regulations.</a:t>
            </a:r>
          </a:p>
          <a:p>
            <a:endParaRPr lang="en-GB" sz="1200">
              <a:latin typeface="+mn-lt"/>
            </a:endParaRPr>
          </a:p>
        </p:txBody>
      </p:sp>
    </p:spTree>
    <p:extLst>
      <p:ext uri="{BB962C8B-B14F-4D97-AF65-F5344CB8AC3E}">
        <p14:creationId xmlns:p14="http://schemas.microsoft.com/office/powerpoint/2010/main" val="65492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fr-BE"/>
              <a:t>Use Case Diagram</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2.</a:t>
            </a:r>
            <a:endParaRPr lang="fr-BE"/>
          </a:p>
        </p:txBody>
      </p:sp>
    </p:spTree>
    <p:extLst>
      <p:ext uri="{BB962C8B-B14F-4D97-AF65-F5344CB8AC3E}">
        <p14:creationId xmlns:p14="http://schemas.microsoft.com/office/powerpoint/2010/main" val="20577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4ABCA95-CDA9-FF8F-873D-1615449EC8D5}"/>
              </a:ext>
            </a:extLst>
          </p:cNvPr>
          <p:cNvSpPr txBox="1">
            <a:spLocks/>
          </p:cNvSpPr>
          <p:nvPr/>
        </p:nvSpPr>
        <p:spPr>
          <a:xfrm>
            <a:off x="770834" y="400589"/>
            <a:ext cx="10515600" cy="4374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a:latin typeface="+mn-lt"/>
              </a:rPr>
              <a:t>The use case diagram below summarizes how the actors interact with </a:t>
            </a:r>
            <a:r>
              <a:rPr lang="en-GB" sz="1600" err="1">
                <a:latin typeface="+mn-lt"/>
              </a:rPr>
              <a:t>AutoDo</a:t>
            </a:r>
            <a:r>
              <a:rPr lang="en-GB" sz="1600">
                <a:latin typeface="+mn-lt"/>
              </a:rPr>
              <a:t>. </a:t>
            </a:r>
          </a:p>
        </p:txBody>
      </p:sp>
      <p:pic>
        <p:nvPicPr>
          <p:cNvPr id="6" name="Picture 5">
            <a:extLst>
              <a:ext uri="{FF2B5EF4-FFF2-40B4-BE49-F238E27FC236}">
                <a16:creationId xmlns:a16="http://schemas.microsoft.com/office/drawing/2014/main" id="{3F882111-5D5A-248B-55B8-EFBC7A6A80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35003" y="749116"/>
            <a:ext cx="6854997" cy="5779144"/>
          </a:xfrm>
          <a:prstGeom prst="rect">
            <a:avLst/>
          </a:prstGeom>
        </p:spPr>
      </p:pic>
    </p:spTree>
    <p:extLst>
      <p:ext uri="{BB962C8B-B14F-4D97-AF65-F5344CB8AC3E}">
        <p14:creationId xmlns:p14="http://schemas.microsoft.com/office/powerpoint/2010/main" val="21262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en-GB"/>
              <a:t>Event Storming</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3.</a:t>
            </a:r>
            <a:endParaRPr lang="fr-BE"/>
          </a:p>
        </p:txBody>
      </p:sp>
    </p:spTree>
    <p:extLst>
      <p:ext uri="{BB962C8B-B14F-4D97-AF65-F5344CB8AC3E}">
        <p14:creationId xmlns:p14="http://schemas.microsoft.com/office/powerpoint/2010/main" val="352585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ticky notes&#10;&#10;Description automatically generated">
            <a:extLst>
              <a:ext uri="{FF2B5EF4-FFF2-40B4-BE49-F238E27FC236}">
                <a16:creationId xmlns:a16="http://schemas.microsoft.com/office/drawing/2014/main" id="{FC2AFEED-CA33-C799-93BB-067AF51D169A}"/>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069"/>
          <a:stretch/>
        </p:blipFill>
        <p:spPr>
          <a:xfrm>
            <a:off x="340969" y="3018366"/>
            <a:ext cx="11586425" cy="3742970"/>
          </a:xfrm>
          <a:prstGeom prst="rect">
            <a:avLst/>
          </a:prstGeom>
        </p:spPr>
      </p:pic>
      <p:sp>
        <p:nvSpPr>
          <p:cNvPr id="2" name="Title 1">
            <a:extLst>
              <a:ext uri="{FF2B5EF4-FFF2-40B4-BE49-F238E27FC236}">
                <a16:creationId xmlns:a16="http://schemas.microsoft.com/office/drawing/2014/main" id="{AFEF0BC5-11D6-DFBD-A113-960DB2DCA3D4}"/>
              </a:ext>
            </a:extLst>
          </p:cNvPr>
          <p:cNvSpPr>
            <a:spLocks noGrp="1"/>
          </p:cNvSpPr>
          <p:nvPr>
            <p:ph type="title"/>
          </p:nvPr>
        </p:nvSpPr>
        <p:spPr>
          <a:xfrm>
            <a:off x="387140" y="493508"/>
            <a:ext cx="11283607" cy="613283"/>
          </a:xfrm>
        </p:spPr>
        <p:txBody>
          <a:bodyPr>
            <a:normAutofit fontScale="90000"/>
          </a:bodyPr>
          <a:lstStyle/>
          <a:p>
            <a:r>
              <a:rPr lang="en-GB" sz="1400">
                <a:latin typeface="+mn-lt"/>
              </a:rPr>
              <a:t>As a starting point, the collaborative event storming exercise allowed us to better understand the system behaviour. Together with stakeholders, we identified the flow of events and commands within the system, as well as key events and actions that trigger the system behaviour. </a:t>
            </a:r>
          </a:p>
        </p:txBody>
      </p:sp>
      <p:grpSp>
        <p:nvGrpSpPr>
          <p:cNvPr id="10" name="Group 9">
            <a:extLst>
              <a:ext uri="{FF2B5EF4-FFF2-40B4-BE49-F238E27FC236}">
                <a16:creationId xmlns:a16="http://schemas.microsoft.com/office/drawing/2014/main" id="{28137A12-FF1F-117C-C602-75F703312599}"/>
              </a:ext>
            </a:extLst>
          </p:cNvPr>
          <p:cNvGrpSpPr/>
          <p:nvPr/>
        </p:nvGrpSpPr>
        <p:grpSpPr>
          <a:xfrm>
            <a:off x="387141" y="1146520"/>
            <a:ext cx="3017106" cy="2282480"/>
            <a:chOff x="251029" y="2513887"/>
            <a:chExt cx="3017106" cy="2282480"/>
          </a:xfrm>
        </p:grpSpPr>
        <p:pic>
          <p:nvPicPr>
            <p:cNvPr id="9" name="Picture 8">
              <a:extLst>
                <a:ext uri="{FF2B5EF4-FFF2-40B4-BE49-F238E27FC236}">
                  <a16:creationId xmlns:a16="http://schemas.microsoft.com/office/drawing/2014/main" id="{B90B7FB4-084F-4381-CFDE-FB5E471FC1CB}"/>
                </a:ext>
              </a:extLst>
            </p:cNvPr>
            <p:cNvPicPr>
              <a:picLocks noChangeAspect="1"/>
            </p:cNvPicPr>
            <p:nvPr/>
          </p:nvPicPr>
          <p:blipFill>
            <a:blip r:embed="rId3"/>
            <a:stretch>
              <a:fillRect/>
            </a:stretch>
          </p:blipFill>
          <p:spPr>
            <a:xfrm>
              <a:off x="251029" y="2513887"/>
              <a:ext cx="3017106" cy="2282480"/>
            </a:xfrm>
            <a:prstGeom prst="rect">
              <a:avLst/>
            </a:prstGeom>
          </p:spPr>
        </p:pic>
        <p:sp>
          <p:nvSpPr>
            <p:cNvPr id="7" name="TextBox 6">
              <a:extLst>
                <a:ext uri="{FF2B5EF4-FFF2-40B4-BE49-F238E27FC236}">
                  <a16:creationId xmlns:a16="http://schemas.microsoft.com/office/drawing/2014/main" id="{3C62479C-D5B2-6AA0-EB0C-670A6AFCB48F}"/>
                </a:ext>
              </a:extLst>
            </p:cNvPr>
            <p:cNvSpPr txBox="1"/>
            <p:nvPr/>
          </p:nvSpPr>
          <p:spPr>
            <a:xfrm>
              <a:off x="251029" y="2622324"/>
              <a:ext cx="1047750" cy="307777"/>
            </a:xfrm>
            <a:prstGeom prst="rect">
              <a:avLst/>
            </a:prstGeom>
            <a:noFill/>
          </p:spPr>
          <p:txBody>
            <a:bodyPr wrap="square">
              <a:spAutoFit/>
            </a:bodyPr>
            <a:lstStyle/>
            <a:p>
              <a:r>
                <a:rPr lang="en-GB" sz="1400" b="1">
                  <a:latin typeface="+mn-lt"/>
                </a:rPr>
                <a:t>Legend </a:t>
              </a:r>
              <a:endParaRPr lang="fr-BE" sz="1400" b="1"/>
            </a:p>
          </p:txBody>
        </p:sp>
      </p:grpSp>
      <p:sp>
        <p:nvSpPr>
          <p:cNvPr id="11" name="TextBox 10">
            <a:extLst>
              <a:ext uri="{FF2B5EF4-FFF2-40B4-BE49-F238E27FC236}">
                <a16:creationId xmlns:a16="http://schemas.microsoft.com/office/drawing/2014/main" id="{60F31AF1-28E1-B540-B75A-214D5FAD762E}"/>
              </a:ext>
            </a:extLst>
          </p:cNvPr>
          <p:cNvSpPr txBox="1"/>
          <p:nvPr/>
        </p:nvSpPr>
        <p:spPr>
          <a:xfrm>
            <a:off x="9474201" y="2772916"/>
            <a:ext cx="2273300" cy="253916"/>
          </a:xfrm>
          <a:prstGeom prst="rect">
            <a:avLst/>
          </a:prstGeom>
          <a:noFill/>
        </p:spPr>
        <p:txBody>
          <a:bodyPr wrap="square" rtlCol="0">
            <a:spAutoFit/>
          </a:bodyPr>
          <a:lstStyle/>
          <a:p>
            <a:r>
              <a:rPr lang="en-GB" sz="1050">
                <a:solidFill>
                  <a:schemeClr val="accent3"/>
                </a:solidFill>
                <a:hlinkClick r:id="rId4">
                  <a:extLst>
                    <a:ext uri="{A12FA001-AC4F-418D-AE19-62706E023703}">
                      <ahyp:hlinkClr xmlns:ahyp="http://schemas.microsoft.com/office/drawing/2018/hyperlinkcolor" val="tx"/>
                    </a:ext>
                  </a:extLst>
                </a:hlinkClick>
              </a:rPr>
              <a:t>Link to the Event Storming board</a:t>
            </a:r>
            <a:endParaRPr lang="fr-BE" sz="1050">
              <a:solidFill>
                <a:schemeClr val="accent3"/>
              </a:solidFill>
            </a:endParaRPr>
          </a:p>
        </p:txBody>
      </p:sp>
    </p:spTree>
    <p:extLst>
      <p:ext uri="{BB962C8B-B14F-4D97-AF65-F5344CB8AC3E}">
        <p14:creationId xmlns:p14="http://schemas.microsoft.com/office/powerpoint/2010/main" val="53026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en-GB"/>
              <a:t>Sequence Diagrams and Data Flows</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4.</a:t>
            </a:r>
            <a:endParaRPr lang="fr-BE"/>
          </a:p>
        </p:txBody>
      </p:sp>
    </p:spTree>
    <p:extLst>
      <p:ext uri="{BB962C8B-B14F-4D97-AF65-F5344CB8AC3E}">
        <p14:creationId xmlns:p14="http://schemas.microsoft.com/office/powerpoint/2010/main" val="376525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4ABCA95-CDA9-FF8F-873D-1615449EC8D5}"/>
              </a:ext>
            </a:extLst>
          </p:cNvPr>
          <p:cNvSpPr txBox="1">
            <a:spLocks/>
          </p:cNvSpPr>
          <p:nvPr/>
        </p:nvSpPr>
        <p:spPr>
          <a:xfrm>
            <a:off x="730250" y="288406"/>
            <a:ext cx="10871200" cy="905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600">
                <a:latin typeface="+mn-lt"/>
              </a:rPr>
              <a:t>The </a:t>
            </a:r>
            <a:r>
              <a:rPr lang="en-GB" sz="1600" b="1">
                <a:latin typeface="+mn-lt"/>
              </a:rPr>
              <a:t>sequence diagrams</a:t>
            </a:r>
            <a:r>
              <a:rPr lang="en-GB" sz="1600">
                <a:latin typeface="+mn-lt"/>
              </a:rPr>
              <a:t> hereafter illustrate the dynamic interactions between different components within the </a:t>
            </a:r>
            <a:r>
              <a:rPr lang="en-GB" sz="1600" err="1">
                <a:latin typeface="+mn-lt"/>
              </a:rPr>
              <a:t>AutoDo</a:t>
            </a:r>
            <a:r>
              <a:rPr lang="en-GB" sz="1600">
                <a:latin typeface="+mn-lt"/>
              </a:rPr>
              <a:t> system. It provides a visual representation of the message flows and the sequence of actions in various scenarios. </a:t>
            </a:r>
          </a:p>
        </p:txBody>
      </p:sp>
      <p:sp>
        <p:nvSpPr>
          <p:cNvPr id="13" name="TextBox 12">
            <a:extLst>
              <a:ext uri="{FF2B5EF4-FFF2-40B4-BE49-F238E27FC236}">
                <a16:creationId xmlns:a16="http://schemas.microsoft.com/office/drawing/2014/main" id="{B1D8250F-92A3-CC6F-10D7-381AA7ED6D30}"/>
              </a:ext>
            </a:extLst>
          </p:cNvPr>
          <p:cNvSpPr txBox="1"/>
          <p:nvPr/>
        </p:nvSpPr>
        <p:spPr>
          <a:xfrm>
            <a:off x="817218" y="1262362"/>
            <a:ext cx="3124200" cy="369332"/>
          </a:xfrm>
          <a:prstGeom prst="rect">
            <a:avLst/>
          </a:prstGeom>
          <a:noFill/>
        </p:spPr>
        <p:txBody>
          <a:bodyPr wrap="square" rtlCol="0">
            <a:spAutoFit/>
          </a:bodyPr>
          <a:lstStyle/>
          <a:p>
            <a:r>
              <a:rPr lang="fr-BE" b="1">
                <a:solidFill>
                  <a:schemeClr val="accent3"/>
                </a:solidFill>
              </a:rPr>
              <a:t>1. RFP </a:t>
            </a:r>
            <a:r>
              <a:rPr lang="fr-BE" b="1" err="1">
                <a:solidFill>
                  <a:schemeClr val="accent3"/>
                </a:solidFill>
              </a:rPr>
              <a:t>Reception</a:t>
            </a:r>
            <a:endParaRPr lang="fr-BE" b="1">
              <a:solidFill>
                <a:schemeClr val="accent3"/>
              </a:solidFill>
            </a:endParaRPr>
          </a:p>
        </p:txBody>
      </p:sp>
      <p:pic>
        <p:nvPicPr>
          <p:cNvPr id="20" name="Picture 19">
            <a:extLst>
              <a:ext uri="{FF2B5EF4-FFF2-40B4-BE49-F238E27FC236}">
                <a16:creationId xmlns:a16="http://schemas.microsoft.com/office/drawing/2014/main" id="{993F639B-1DB2-3734-BD7E-6180C9AB28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6103" y="1640067"/>
            <a:ext cx="9653429" cy="4929526"/>
          </a:xfrm>
          <a:prstGeom prst="rect">
            <a:avLst/>
          </a:prstGeom>
        </p:spPr>
      </p:pic>
    </p:spTree>
    <p:extLst>
      <p:ext uri="{BB962C8B-B14F-4D97-AF65-F5344CB8AC3E}">
        <p14:creationId xmlns:p14="http://schemas.microsoft.com/office/powerpoint/2010/main" val="352040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32BCD-B8D0-70A8-A73B-900F444821D0}"/>
              </a:ext>
            </a:extLst>
          </p:cNvPr>
          <p:cNvSpPr txBox="1"/>
          <p:nvPr/>
        </p:nvSpPr>
        <p:spPr>
          <a:xfrm>
            <a:off x="817218" y="496976"/>
            <a:ext cx="4173882" cy="369332"/>
          </a:xfrm>
          <a:prstGeom prst="rect">
            <a:avLst/>
          </a:prstGeom>
          <a:noFill/>
        </p:spPr>
        <p:txBody>
          <a:bodyPr wrap="square" rtlCol="0">
            <a:spAutoFit/>
          </a:bodyPr>
          <a:lstStyle/>
          <a:p>
            <a:r>
              <a:rPr lang="en-GB" b="1">
                <a:solidFill>
                  <a:schemeClr val="accent3"/>
                </a:solidFill>
              </a:rPr>
              <a:t>1.a. Reception of non-relevant RFP</a:t>
            </a:r>
          </a:p>
        </p:txBody>
      </p:sp>
      <p:pic>
        <p:nvPicPr>
          <p:cNvPr id="5" name="Picture 4">
            <a:extLst>
              <a:ext uri="{FF2B5EF4-FFF2-40B4-BE49-F238E27FC236}">
                <a16:creationId xmlns:a16="http://schemas.microsoft.com/office/drawing/2014/main" id="{626626BD-6902-F0CF-B6EB-B23461CA1C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7218" y="1115188"/>
            <a:ext cx="7854200" cy="4087082"/>
          </a:xfrm>
          <a:prstGeom prst="rect">
            <a:avLst/>
          </a:prstGeom>
        </p:spPr>
      </p:pic>
    </p:spTree>
    <p:extLst>
      <p:ext uri="{BB962C8B-B14F-4D97-AF65-F5344CB8AC3E}">
        <p14:creationId xmlns:p14="http://schemas.microsoft.com/office/powerpoint/2010/main" val="182830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B1A630-AD51-EF28-02F2-3B1C3DD4D426}"/>
              </a:ext>
            </a:extLst>
          </p:cNvPr>
          <p:cNvSpPr>
            <a:spLocks noGrp="1"/>
          </p:cNvSpPr>
          <p:nvPr>
            <p:ph type="title"/>
          </p:nvPr>
        </p:nvSpPr>
        <p:spPr/>
        <p:txBody>
          <a:bodyPr/>
          <a:lstStyle/>
          <a:p>
            <a:r>
              <a:rPr lang="fr-BE"/>
              <a:t>Contents</a:t>
            </a:r>
          </a:p>
        </p:txBody>
      </p:sp>
      <p:sp>
        <p:nvSpPr>
          <p:cNvPr id="5" name="Content Placeholder 4">
            <a:extLst>
              <a:ext uri="{FF2B5EF4-FFF2-40B4-BE49-F238E27FC236}">
                <a16:creationId xmlns:a16="http://schemas.microsoft.com/office/drawing/2014/main" id="{E35C5C5B-5806-8A4A-FAA8-03E594D58A1F}"/>
              </a:ext>
            </a:extLst>
          </p:cNvPr>
          <p:cNvSpPr>
            <a:spLocks noGrp="1"/>
          </p:cNvSpPr>
          <p:nvPr>
            <p:ph idx="1"/>
          </p:nvPr>
        </p:nvSpPr>
        <p:spPr>
          <a:xfrm>
            <a:off x="838200" y="1600200"/>
            <a:ext cx="10515600" cy="4576763"/>
          </a:xfrm>
        </p:spPr>
        <p:txBody>
          <a:bodyPr>
            <a:normAutofit/>
          </a:bodyPr>
          <a:lstStyle/>
          <a:p>
            <a:pPr marL="0" indent="0">
              <a:buNone/>
            </a:pPr>
            <a:r>
              <a:rPr lang="en-GB"/>
              <a:t>0.  Introduction</a:t>
            </a:r>
          </a:p>
          <a:p>
            <a:pPr marL="514350" indent="-514350">
              <a:buFont typeface="+mj-lt"/>
              <a:buAutoNum type="arabicPeriod"/>
            </a:pPr>
            <a:r>
              <a:rPr lang="en-GB"/>
              <a:t>Project overview</a:t>
            </a:r>
          </a:p>
          <a:p>
            <a:pPr marL="514350" indent="-514350">
              <a:buFont typeface="+mj-lt"/>
              <a:buAutoNum type="arabicPeriod"/>
            </a:pPr>
            <a:r>
              <a:rPr lang="en-GB"/>
              <a:t>Use case diagram</a:t>
            </a:r>
          </a:p>
          <a:p>
            <a:pPr marL="514350" indent="-514350">
              <a:buFont typeface="+mj-lt"/>
              <a:buAutoNum type="arabicPeriod"/>
            </a:pPr>
            <a:r>
              <a:rPr lang="en-GB"/>
              <a:t>Event storming</a:t>
            </a:r>
          </a:p>
          <a:p>
            <a:pPr marL="514350" indent="-514350">
              <a:buFont typeface="+mj-lt"/>
              <a:buAutoNum type="arabicPeriod"/>
            </a:pPr>
            <a:r>
              <a:rPr lang="en-GB"/>
              <a:t>Sequence diagrams and Data flows</a:t>
            </a:r>
          </a:p>
          <a:p>
            <a:pPr marL="514350" indent="-514350">
              <a:buFont typeface="+mj-lt"/>
              <a:buAutoNum type="arabicPeriod"/>
            </a:pPr>
            <a:r>
              <a:rPr lang="en-GB"/>
              <a:t>Data model</a:t>
            </a:r>
          </a:p>
          <a:p>
            <a:pPr marL="514350" indent="-514350">
              <a:buFont typeface="+mj-lt"/>
              <a:buAutoNum type="arabicPeriod"/>
            </a:pPr>
            <a:r>
              <a:rPr lang="en-GB"/>
              <a:t>Architecture overview</a:t>
            </a:r>
          </a:p>
          <a:p>
            <a:pPr marL="514350" indent="-514350">
              <a:buFont typeface="+mj-lt"/>
              <a:buAutoNum type="arabicPeriod"/>
            </a:pPr>
            <a:r>
              <a:rPr lang="en-GB"/>
              <a:t>Work packages and deliverables</a:t>
            </a:r>
          </a:p>
          <a:p>
            <a:pPr marL="514350" indent="-514350">
              <a:buFont typeface="+mj-lt"/>
              <a:buAutoNum type="arabicPeriod"/>
            </a:pPr>
            <a:r>
              <a:rPr lang="en-GB"/>
              <a:t>Conclusion</a:t>
            </a:r>
          </a:p>
        </p:txBody>
      </p:sp>
    </p:spTree>
    <p:extLst>
      <p:ext uri="{BB962C8B-B14F-4D97-AF65-F5344CB8AC3E}">
        <p14:creationId xmlns:p14="http://schemas.microsoft.com/office/powerpoint/2010/main" val="119997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4D001D5-06F8-DEA7-8445-6F12BEC9E9EA}"/>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2. Profile Reception</a:t>
            </a:r>
          </a:p>
        </p:txBody>
      </p:sp>
      <p:pic>
        <p:nvPicPr>
          <p:cNvPr id="13" name="Picture 12">
            <a:extLst>
              <a:ext uri="{FF2B5EF4-FFF2-40B4-BE49-F238E27FC236}">
                <a16:creationId xmlns:a16="http://schemas.microsoft.com/office/drawing/2014/main" id="{2A12B977-325F-7974-D6D4-9DC71EB859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7218" y="1279445"/>
            <a:ext cx="9386163" cy="3920955"/>
          </a:xfrm>
          <a:prstGeom prst="rect">
            <a:avLst/>
          </a:prstGeom>
        </p:spPr>
      </p:pic>
    </p:spTree>
    <p:extLst>
      <p:ext uri="{BB962C8B-B14F-4D97-AF65-F5344CB8AC3E}">
        <p14:creationId xmlns:p14="http://schemas.microsoft.com/office/powerpoint/2010/main" val="1437699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65DFB5-71F4-B2FA-7A6E-4F8F9A1E1FCD}"/>
              </a:ext>
            </a:extLst>
          </p:cNvPr>
          <p:cNvSpPr txBox="1"/>
          <p:nvPr/>
        </p:nvSpPr>
        <p:spPr>
          <a:xfrm>
            <a:off x="817217" y="523417"/>
            <a:ext cx="4669183" cy="369332"/>
          </a:xfrm>
          <a:prstGeom prst="rect">
            <a:avLst/>
          </a:prstGeom>
          <a:noFill/>
        </p:spPr>
        <p:txBody>
          <a:bodyPr wrap="square" rtlCol="0">
            <a:spAutoFit/>
          </a:bodyPr>
          <a:lstStyle/>
          <a:p>
            <a:r>
              <a:rPr lang="en-GB" b="1">
                <a:solidFill>
                  <a:schemeClr val="accent3"/>
                </a:solidFill>
              </a:rPr>
              <a:t>3. Matching algorithm: finding proposal</a:t>
            </a:r>
          </a:p>
        </p:txBody>
      </p:sp>
      <p:pic>
        <p:nvPicPr>
          <p:cNvPr id="33" name="Picture 32">
            <a:extLst>
              <a:ext uri="{FF2B5EF4-FFF2-40B4-BE49-F238E27FC236}">
                <a16:creationId xmlns:a16="http://schemas.microsoft.com/office/drawing/2014/main" id="{BDDA8F65-AF24-A55A-1D5C-1A6721B150A1}"/>
              </a:ext>
            </a:extLst>
          </p:cNvPr>
          <p:cNvPicPr>
            <a:picLocks noChangeAspect="1"/>
          </p:cNvPicPr>
          <p:nvPr/>
        </p:nvPicPr>
        <p:blipFill rotWithShape="1">
          <a:blip r:embed="rId2">
            <a:extLst>
              <a:ext uri="{28A0092B-C50C-407E-A947-70E740481C1C}">
                <a14:useLocalDpi xmlns:a14="http://schemas.microsoft.com/office/drawing/2010/main" val="0"/>
              </a:ext>
            </a:extLst>
          </a:blip>
          <a:srcRect l="-668" t="42" r="-335" b="51174"/>
          <a:stretch/>
        </p:blipFill>
        <p:spPr>
          <a:xfrm>
            <a:off x="219521" y="2081046"/>
            <a:ext cx="11870879" cy="3687878"/>
          </a:xfrm>
          <a:prstGeom prst="rect">
            <a:avLst/>
          </a:prstGeom>
        </p:spPr>
      </p:pic>
      <p:grpSp>
        <p:nvGrpSpPr>
          <p:cNvPr id="26" name="Group 25">
            <a:extLst>
              <a:ext uri="{FF2B5EF4-FFF2-40B4-BE49-F238E27FC236}">
                <a16:creationId xmlns:a16="http://schemas.microsoft.com/office/drawing/2014/main" id="{2CFE71E3-4E6E-415C-7730-572170115718}"/>
              </a:ext>
            </a:extLst>
          </p:cNvPr>
          <p:cNvGrpSpPr/>
          <p:nvPr/>
        </p:nvGrpSpPr>
        <p:grpSpPr>
          <a:xfrm>
            <a:off x="9465508" y="1232747"/>
            <a:ext cx="2414917" cy="2074333"/>
            <a:chOff x="8315753" y="4129172"/>
            <a:chExt cx="2523766" cy="2229999"/>
          </a:xfrm>
        </p:grpSpPr>
        <p:sp>
          <p:nvSpPr>
            <p:cNvPr id="8" name="Rectangle: Rounded Corners 7">
              <a:extLst>
                <a:ext uri="{FF2B5EF4-FFF2-40B4-BE49-F238E27FC236}">
                  <a16:creationId xmlns:a16="http://schemas.microsoft.com/office/drawing/2014/main" id="{D5BAB6CC-3CFE-FF0A-936E-B6B43F7526A7}"/>
                </a:ext>
              </a:extLst>
            </p:cNvPr>
            <p:cNvSpPr/>
            <p:nvPr/>
          </p:nvSpPr>
          <p:spPr>
            <a:xfrm>
              <a:off x="8315753" y="4129172"/>
              <a:ext cx="2523766" cy="2229999"/>
            </a:xfrm>
            <a:prstGeom prst="roundRect">
              <a:avLst>
                <a:gd name="adj" fmla="val 6322"/>
              </a:avLst>
            </a:prstGeom>
          </p:spPr>
          <p:style>
            <a:lnRef idx="2">
              <a:schemeClr val="accent2"/>
            </a:lnRef>
            <a:fillRef idx="1">
              <a:schemeClr val="lt1"/>
            </a:fillRef>
            <a:effectRef idx="0">
              <a:schemeClr val="accent2"/>
            </a:effectRef>
            <a:fontRef idx="minor">
              <a:schemeClr val="dk1"/>
            </a:fontRef>
          </p:style>
          <p:txBody>
            <a:bodyPr rtlCol="0" anchor="t"/>
            <a:lstStyle/>
            <a:p>
              <a:r>
                <a:rPr lang="en-GB" sz="1200"/>
                <a:t>Legend</a:t>
              </a:r>
            </a:p>
          </p:txBody>
        </p:sp>
        <p:sp>
          <p:nvSpPr>
            <p:cNvPr id="9" name="Rectangle 8">
              <a:extLst>
                <a:ext uri="{FF2B5EF4-FFF2-40B4-BE49-F238E27FC236}">
                  <a16:creationId xmlns:a16="http://schemas.microsoft.com/office/drawing/2014/main" id="{A1F8FA68-E602-AE6F-0449-C866DC8B21E5}"/>
                </a:ext>
              </a:extLst>
            </p:cNvPr>
            <p:cNvSpPr/>
            <p:nvPr/>
          </p:nvSpPr>
          <p:spPr>
            <a:xfrm>
              <a:off x="8456103" y="4620879"/>
              <a:ext cx="1080000" cy="360000"/>
            </a:xfrm>
            <a:prstGeom prst="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grpSp>
          <p:nvGrpSpPr>
            <p:cNvPr id="15" name="Group 14">
              <a:extLst>
                <a:ext uri="{FF2B5EF4-FFF2-40B4-BE49-F238E27FC236}">
                  <a16:creationId xmlns:a16="http://schemas.microsoft.com/office/drawing/2014/main" id="{04DD95F7-9986-A1CA-1A31-5C95DB1DEC2D}"/>
                </a:ext>
              </a:extLst>
            </p:cNvPr>
            <p:cNvGrpSpPr/>
            <p:nvPr/>
          </p:nvGrpSpPr>
          <p:grpSpPr>
            <a:xfrm>
              <a:off x="8456103" y="5206739"/>
              <a:ext cx="1080000" cy="360000"/>
              <a:chOff x="8456103" y="5206739"/>
              <a:chExt cx="1080000" cy="360000"/>
            </a:xfrm>
          </p:grpSpPr>
          <p:sp>
            <p:nvSpPr>
              <p:cNvPr id="10" name="Rectangle: Rounded Corners 9">
                <a:extLst>
                  <a:ext uri="{FF2B5EF4-FFF2-40B4-BE49-F238E27FC236}">
                    <a16:creationId xmlns:a16="http://schemas.microsoft.com/office/drawing/2014/main" id="{E2098AC2-BB3A-953C-8415-BF762E5C9B5B}"/>
                  </a:ext>
                </a:extLst>
              </p:cNvPr>
              <p:cNvSpPr/>
              <p:nvPr/>
            </p:nvSpPr>
            <p:spPr>
              <a:xfrm>
                <a:off x="8456103" y="5206739"/>
                <a:ext cx="1080000" cy="360000"/>
              </a:xfrm>
              <a:prstGeom prst="round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12" name="Rectangle 11">
                <a:extLst>
                  <a:ext uri="{FF2B5EF4-FFF2-40B4-BE49-F238E27FC236}">
                    <a16:creationId xmlns:a16="http://schemas.microsoft.com/office/drawing/2014/main" id="{A6073775-F4FE-06C5-F8DE-1BF64F141BD1}"/>
                  </a:ext>
                </a:extLst>
              </p:cNvPr>
              <p:cNvSpPr/>
              <p:nvPr/>
            </p:nvSpPr>
            <p:spPr>
              <a:xfrm>
                <a:off x="8456103" y="5281605"/>
                <a:ext cx="1080000" cy="230325"/>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cxnSp>
            <p:nvCxnSpPr>
              <p:cNvPr id="14" name="Straight Connector 13">
                <a:extLst>
                  <a:ext uri="{FF2B5EF4-FFF2-40B4-BE49-F238E27FC236}">
                    <a16:creationId xmlns:a16="http://schemas.microsoft.com/office/drawing/2014/main" id="{76D215F3-F598-A990-FC89-4DA29A762903}"/>
                  </a:ext>
                </a:extLst>
              </p:cNvPr>
              <p:cNvCxnSpPr/>
              <p:nvPr/>
            </p:nvCxnSpPr>
            <p:spPr>
              <a:xfrm>
                <a:off x="8597900" y="5206739"/>
                <a:ext cx="0" cy="74866"/>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C39437F0-9A3F-F512-8B99-6795EACD022A}"/>
                </a:ext>
              </a:extLst>
            </p:cNvPr>
            <p:cNvGrpSpPr/>
            <p:nvPr/>
          </p:nvGrpSpPr>
          <p:grpSpPr>
            <a:xfrm>
              <a:off x="8456103" y="5801672"/>
              <a:ext cx="1080000" cy="360000"/>
              <a:chOff x="6913053" y="5792598"/>
              <a:chExt cx="1080000" cy="360000"/>
            </a:xfrm>
          </p:grpSpPr>
          <p:sp>
            <p:nvSpPr>
              <p:cNvPr id="11" name="Rectangle 10">
                <a:extLst>
                  <a:ext uri="{FF2B5EF4-FFF2-40B4-BE49-F238E27FC236}">
                    <a16:creationId xmlns:a16="http://schemas.microsoft.com/office/drawing/2014/main" id="{20E30518-55F9-FF10-82E2-0096384A53CE}"/>
                  </a:ext>
                </a:extLst>
              </p:cNvPr>
              <p:cNvSpPr/>
              <p:nvPr/>
            </p:nvSpPr>
            <p:spPr>
              <a:xfrm>
                <a:off x="6913053" y="5792598"/>
                <a:ext cx="1080000" cy="360000"/>
              </a:xfrm>
              <a:prstGeom prst="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19" name="Rectangle 18">
                <a:extLst>
                  <a:ext uri="{FF2B5EF4-FFF2-40B4-BE49-F238E27FC236}">
                    <a16:creationId xmlns:a16="http://schemas.microsoft.com/office/drawing/2014/main" id="{254CBE55-5D5F-F17D-3A2A-CC33786D1C34}"/>
                  </a:ext>
                </a:extLst>
              </p:cNvPr>
              <p:cNvSpPr/>
              <p:nvPr/>
            </p:nvSpPr>
            <p:spPr>
              <a:xfrm>
                <a:off x="6919405" y="5797362"/>
                <a:ext cx="180000" cy="352800"/>
              </a:xfrm>
              <a:prstGeom prst="rect">
                <a:avLst/>
              </a:prstGeom>
              <a:solidFill>
                <a:srgbClr val="BEBEBE"/>
              </a:solidFill>
              <a:ln w="63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54000" tIns="0" rIns="54000" bIns="0" rtlCol="0" anchor="t"/>
              <a:lstStyle/>
              <a:p>
                <a:r>
                  <a:rPr lang="fr-BE" sz="1000">
                    <a:solidFill>
                      <a:schemeClr val="tx1"/>
                    </a:solidFill>
                  </a:rPr>
                  <a:t>D</a:t>
                </a:r>
              </a:p>
            </p:txBody>
          </p:sp>
        </p:grpSp>
        <p:sp>
          <p:nvSpPr>
            <p:cNvPr id="23" name="TextBox 22">
              <a:extLst>
                <a:ext uri="{FF2B5EF4-FFF2-40B4-BE49-F238E27FC236}">
                  <a16:creationId xmlns:a16="http://schemas.microsoft.com/office/drawing/2014/main" id="{4A86E005-631D-274F-A471-3D0A005934BD}"/>
                </a:ext>
              </a:extLst>
            </p:cNvPr>
            <p:cNvSpPr txBox="1"/>
            <p:nvPr/>
          </p:nvSpPr>
          <p:spPr>
            <a:xfrm>
              <a:off x="9577636" y="5244172"/>
              <a:ext cx="855133" cy="293505"/>
            </a:xfrm>
            <a:prstGeom prst="rect">
              <a:avLst/>
            </a:prstGeom>
            <a:noFill/>
          </p:spPr>
          <p:txBody>
            <a:bodyPr wrap="square" lIns="36000" rtlCol="0">
              <a:spAutoFit/>
            </a:bodyPr>
            <a:lstStyle/>
            <a:p>
              <a:r>
                <a:rPr lang="en-GB" sz="1000"/>
                <a:t>Process</a:t>
              </a:r>
            </a:p>
          </p:txBody>
        </p:sp>
        <p:sp>
          <p:nvSpPr>
            <p:cNvPr id="24" name="TextBox 23">
              <a:extLst>
                <a:ext uri="{FF2B5EF4-FFF2-40B4-BE49-F238E27FC236}">
                  <a16:creationId xmlns:a16="http://schemas.microsoft.com/office/drawing/2014/main" id="{9EFCED0D-E241-FA47-01F4-1462895CF8E2}"/>
                </a:ext>
              </a:extLst>
            </p:cNvPr>
            <p:cNvSpPr txBox="1"/>
            <p:nvPr/>
          </p:nvSpPr>
          <p:spPr>
            <a:xfrm>
              <a:off x="9577637" y="5843172"/>
              <a:ext cx="988763" cy="293505"/>
            </a:xfrm>
            <a:prstGeom prst="rect">
              <a:avLst/>
            </a:prstGeom>
            <a:noFill/>
          </p:spPr>
          <p:txBody>
            <a:bodyPr wrap="square" lIns="36000" rtlCol="0">
              <a:spAutoFit/>
            </a:bodyPr>
            <a:lstStyle/>
            <a:p>
              <a:r>
                <a:rPr lang="en-GB" sz="1000"/>
                <a:t>Data Store</a:t>
              </a:r>
            </a:p>
          </p:txBody>
        </p:sp>
        <p:sp>
          <p:nvSpPr>
            <p:cNvPr id="25" name="TextBox 24">
              <a:extLst>
                <a:ext uri="{FF2B5EF4-FFF2-40B4-BE49-F238E27FC236}">
                  <a16:creationId xmlns:a16="http://schemas.microsoft.com/office/drawing/2014/main" id="{72463610-AF8D-8EB1-F9BF-0FA9F067F93F}"/>
                </a:ext>
              </a:extLst>
            </p:cNvPr>
            <p:cNvSpPr txBox="1"/>
            <p:nvPr/>
          </p:nvSpPr>
          <p:spPr>
            <a:xfrm>
              <a:off x="9577636" y="4662378"/>
              <a:ext cx="1137129" cy="293505"/>
            </a:xfrm>
            <a:prstGeom prst="rect">
              <a:avLst/>
            </a:prstGeom>
            <a:noFill/>
          </p:spPr>
          <p:txBody>
            <a:bodyPr wrap="square" lIns="36000" rtlCol="0">
              <a:spAutoFit/>
            </a:bodyPr>
            <a:lstStyle/>
            <a:p>
              <a:r>
                <a:rPr lang="en-GB" sz="1000"/>
                <a:t>External Entity</a:t>
              </a:r>
            </a:p>
          </p:txBody>
        </p:sp>
      </p:grpSp>
    </p:spTree>
    <p:extLst>
      <p:ext uri="{BB962C8B-B14F-4D97-AF65-F5344CB8AC3E}">
        <p14:creationId xmlns:p14="http://schemas.microsoft.com/office/powerpoint/2010/main" val="964008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192BEB-2208-A37D-B819-503972595A5D}"/>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4. Sending proposal</a:t>
            </a:r>
          </a:p>
        </p:txBody>
      </p:sp>
      <p:pic>
        <p:nvPicPr>
          <p:cNvPr id="5" name="Picture 4">
            <a:extLst>
              <a:ext uri="{FF2B5EF4-FFF2-40B4-BE49-F238E27FC236}">
                <a16:creationId xmlns:a16="http://schemas.microsoft.com/office/drawing/2014/main" id="{4D734228-1583-BC57-4226-8A6031AF677A}"/>
              </a:ext>
            </a:extLst>
          </p:cNvPr>
          <p:cNvPicPr>
            <a:picLocks noChangeAspect="1"/>
          </p:cNvPicPr>
          <p:nvPr/>
        </p:nvPicPr>
        <p:blipFill rotWithShape="1">
          <a:blip r:embed="rId2">
            <a:extLst>
              <a:ext uri="{28A0092B-C50C-407E-A947-70E740481C1C}">
                <a14:useLocalDpi xmlns:a14="http://schemas.microsoft.com/office/drawing/2010/main" val="0"/>
              </a:ext>
            </a:extLst>
          </a:blip>
          <a:srcRect t="308" b="2029"/>
          <a:stretch/>
        </p:blipFill>
        <p:spPr>
          <a:xfrm>
            <a:off x="213360" y="892748"/>
            <a:ext cx="11765280" cy="5264211"/>
          </a:xfrm>
          <a:prstGeom prst="rect">
            <a:avLst/>
          </a:prstGeom>
        </p:spPr>
      </p:pic>
    </p:spTree>
    <p:extLst>
      <p:ext uri="{BB962C8B-B14F-4D97-AF65-F5344CB8AC3E}">
        <p14:creationId xmlns:p14="http://schemas.microsoft.com/office/powerpoint/2010/main" val="170549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F3537-117E-8932-AC9C-F86AF4B093D9}"/>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4.1. Proposal accepted</a:t>
            </a:r>
          </a:p>
        </p:txBody>
      </p:sp>
      <p:pic>
        <p:nvPicPr>
          <p:cNvPr id="5" name="Picture 4" descr="A diagram of a diagram of a graph&#10;&#10;Description automatically generated with medium confidence">
            <a:extLst>
              <a:ext uri="{FF2B5EF4-FFF2-40B4-BE49-F238E27FC236}">
                <a16:creationId xmlns:a16="http://schemas.microsoft.com/office/drawing/2014/main" id="{73A71343-67D5-DC41-6F90-5C091A1A6786}"/>
              </a:ext>
            </a:extLst>
          </p:cNvPr>
          <p:cNvPicPr>
            <a:picLocks noChangeAspect="1"/>
          </p:cNvPicPr>
          <p:nvPr/>
        </p:nvPicPr>
        <p:blipFill rotWithShape="1">
          <a:blip r:embed="rId2">
            <a:extLst>
              <a:ext uri="{28A0092B-C50C-407E-A947-70E740481C1C}">
                <a14:useLocalDpi xmlns:a14="http://schemas.microsoft.com/office/drawing/2010/main" val="0"/>
              </a:ext>
            </a:extLst>
          </a:blip>
          <a:srcRect l="6702" r="944"/>
          <a:stretch/>
        </p:blipFill>
        <p:spPr>
          <a:xfrm>
            <a:off x="404045" y="1124505"/>
            <a:ext cx="11259635" cy="4608990"/>
          </a:xfrm>
          <a:prstGeom prst="rect">
            <a:avLst/>
          </a:prstGeom>
        </p:spPr>
      </p:pic>
    </p:spTree>
    <p:extLst>
      <p:ext uri="{BB962C8B-B14F-4D97-AF65-F5344CB8AC3E}">
        <p14:creationId xmlns:p14="http://schemas.microsoft.com/office/powerpoint/2010/main" val="317996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F3537-117E-8932-AC9C-F86AF4B093D9}"/>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5. Sign Contract</a:t>
            </a:r>
          </a:p>
        </p:txBody>
      </p:sp>
      <p:pic>
        <p:nvPicPr>
          <p:cNvPr id="5" name="Picture 4">
            <a:extLst>
              <a:ext uri="{FF2B5EF4-FFF2-40B4-BE49-F238E27FC236}">
                <a16:creationId xmlns:a16="http://schemas.microsoft.com/office/drawing/2014/main" id="{73A71343-67D5-DC41-6F90-5C091A1A6786}"/>
              </a:ext>
            </a:extLst>
          </p:cNvPr>
          <p:cNvPicPr>
            <a:picLocks noChangeAspect="1"/>
          </p:cNvPicPr>
          <p:nvPr/>
        </p:nvPicPr>
        <p:blipFill rotWithShape="1">
          <a:blip r:embed="rId2">
            <a:extLst>
              <a:ext uri="{28A0092B-C50C-407E-A947-70E740481C1C}">
                <a14:useLocalDpi xmlns:a14="http://schemas.microsoft.com/office/drawing/2010/main" val="0"/>
              </a:ext>
            </a:extLst>
          </a:blip>
          <a:srcRect l="3612" t="-604" r="334" b="-1449"/>
          <a:stretch/>
        </p:blipFill>
        <p:spPr>
          <a:xfrm>
            <a:off x="817218" y="926984"/>
            <a:ext cx="11023843" cy="5553511"/>
          </a:xfrm>
          <a:prstGeom prst="rect">
            <a:avLst/>
          </a:prstGeom>
        </p:spPr>
      </p:pic>
    </p:spTree>
    <p:extLst>
      <p:ext uri="{BB962C8B-B14F-4D97-AF65-F5344CB8AC3E}">
        <p14:creationId xmlns:p14="http://schemas.microsoft.com/office/powerpoint/2010/main" val="129254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F3537-117E-8932-AC9C-F86AF4B093D9}"/>
              </a:ext>
            </a:extLst>
          </p:cNvPr>
          <p:cNvSpPr txBox="1"/>
          <p:nvPr/>
        </p:nvSpPr>
        <p:spPr>
          <a:xfrm>
            <a:off x="817218" y="523417"/>
            <a:ext cx="3124200" cy="369332"/>
          </a:xfrm>
          <a:prstGeom prst="rect">
            <a:avLst/>
          </a:prstGeom>
          <a:noFill/>
        </p:spPr>
        <p:txBody>
          <a:bodyPr wrap="square" rtlCol="0">
            <a:spAutoFit/>
          </a:bodyPr>
          <a:lstStyle/>
          <a:p>
            <a:r>
              <a:rPr lang="en-GB" b="1">
                <a:solidFill>
                  <a:schemeClr val="accent3"/>
                </a:solidFill>
              </a:rPr>
              <a:t>4.a. Proposal rejected</a:t>
            </a:r>
          </a:p>
        </p:txBody>
      </p:sp>
      <p:pic>
        <p:nvPicPr>
          <p:cNvPr id="5" name="Picture 4">
            <a:extLst>
              <a:ext uri="{FF2B5EF4-FFF2-40B4-BE49-F238E27FC236}">
                <a16:creationId xmlns:a16="http://schemas.microsoft.com/office/drawing/2014/main" id="{73A71343-67D5-DC41-6F90-5C091A1A6786}"/>
              </a:ext>
            </a:extLst>
          </p:cNvPr>
          <p:cNvPicPr>
            <a:picLocks noChangeAspect="1"/>
          </p:cNvPicPr>
          <p:nvPr/>
        </p:nvPicPr>
        <p:blipFill rotWithShape="1">
          <a:blip r:embed="rId2">
            <a:extLst>
              <a:ext uri="{28A0092B-C50C-407E-A947-70E740481C1C}">
                <a14:useLocalDpi xmlns:a14="http://schemas.microsoft.com/office/drawing/2010/main" val="0"/>
              </a:ext>
            </a:extLst>
          </a:blip>
          <a:srcRect l="5507" r="1522"/>
          <a:stretch/>
        </p:blipFill>
        <p:spPr>
          <a:xfrm>
            <a:off x="636693" y="1124505"/>
            <a:ext cx="11277600" cy="4608990"/>
          </a:xfrm>
          <a:prstGeom prst="rect">
            <a:avLst/>
          </a:prstGeom>
        </p:spPr>
      </p:pic>
    </p:spTree>
    <p:extLst>
      <p:ext uri="{BB962C8B-B14F-4D97-AF65-F5344CB8AC3E}">
        <p14:creationId xmlns:p14="http://schemas.microsoft.com/office/powerpoint/2010/main" val="1038579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C3D1BD-F60F-923F-A657-7F9497E3A82A}"/>
              </a:ext>
            </a:extLst>
          </p:cNvPr>
          <p:cNvSpPr txBox="1"/>
          <p:nvPr/>
        </p:nvSpPr>
        <p:spPr>
          <a:xfrm>
            <a:off x="817218" y="523417"/>
            <a:ext cx="3977090" cy="369332"/>
          </a:xfrm>
          <a:prstGeom prst="rect">
            <a:avLst/>
          </a:prstGeom>
          <a:noFill/>
        </p:spPr>
        <p:txBody>
          <a:bodyPr wrap="square" rtlCol="0">
            <a:spAutoFit/>
          </a:bodyPr>
          <a:lstStyle/>
          <a:p>
            <a:r>
              <a:rPr lang="en-GB" b="1">
                <a:solidFill>
                  <a:schemeClr val="accent3"/>
                </a:solidFill>
              </a:rPr>
              <a:t>6. Tracking proposal</a:t>
            </a:r>
          </a:p>
        </p:txBody>
      </p:sp>
      <p:pic>
        <p:nvPicPr>
          <p:cNvPr id="9" name="Picture 8">
            <a:extLst>
              <a:ext uri="{FF2B5EF4-FFF2-40B4-BE49-F238E27FC236}">
                <a16:creationId xmlns:a16="http://schemas.microsoft.com/office/drawing/2014/main" id="{C161D459-C6E8-4880-CE4E-6298C1CC8488}"/>
              </a:ext>
            </a:extLst>
          </p:cNvPr>
          <p:cNvPicPr>
            <a:picLocks noChangeAspect="1"/>
          </p:cNvPicPr>
          <p:nvPr/>
        </p:nvPicPr>
        <p:blipFill rotWithShape="1">
          <a:blip r:embed="rId2">
            <a:extLst>
              <a:ext uri="{28A0092B-C50C-407E-A947-70E740481C1C}">
                <a14:useLocalDpi xmlns:a14="http://schemas.microsoft.com/office/drawing/2010/main" val="0"/>
              </a:ext>
            </a:extLst>
          </a:blip>
          <a:srcRect t="56171" b="-1899"/>
          <a:stretch/>
        </p:blipFill>
        <p:spPr>
          <a:xfrm>
            <a:off x="416393" y="1533972"/>
            <a:ext cx="11359214" cy="3386667"/>
          </a:xfrm>
          <a:prstGeom prst="rect">
            <a:avLst/>
          </a:prstGeom>
        </p:spPr>
      </p:pic>
      <p:grpSp>
        <p:nvGrpSpPr>
          <p:cNvPr id="10" name="Group 9">
            <a:extLst>
              <a:ext uri="{FF2B5EF4-FFF2-40B4-BE49-F238E27FC236}">
                <a16:creationId xmlns:a16="http://schemas.microsoft.com/office/drawing/2014/main" id="{0807362E-69E0-F328-2033-4041270FB42B}"/>
              </a:ext>
            </a:extLst>
          </p:cNvPr>
          <p:cNvGrpSpPr/>
          <p:nvPr/>
        </p:nvGrpSpPr>
        <p:grpSpPr>
          <a:xfrm>
            <a:off x="416393" y="1076962"/>
            <a:ext cx="2265847" cy="2072640"/>
            <a:chOff x="8315753" y="4129172"/>
            <a:chExt cx="2523766" cy="2229999"/>
          </a:xfrm>
        </p:grpSpPr>
        <p:sp>
          <p:nvSpPr>
            <p:cNvPr id="11" name="Rectangle: Rounded Corners 10">
              <a:extLst>
                <a:ext uri="{FF2B5EF4-FFF2-40B4-BE49-F238E27FC236}">
                  <a16:creationId xmlns:a16="http://schemas.microsoft.com/office/drawing/2014/main" id="{E55F86E8-544B-142D-D327-69CCAB0A373F}"/>
                </a:ext>
              </a:extLst>
            </p:cNvPr>
            <p:cNvSpPr/>
            <p:nvPr/>
          </p:nvSpPr>
          <p:spPr>
            <a:xfrm>
              <a:off x="8315753" y="4129172"/>
              <a:ext cx="2523766" cy="2229999"/>
            </a:xfrm>
            <a:prstGeom prst="roundRect">
              <a:avLst>
                <a:gd name="adj" fmla="val 6322"/>
              </a:avLst>
            </a:prstGeom>
          </p:spPr>
          <p:style>
            <a:lnRef idx="2">
              <a:schemeClr val="accent2"/>
            </a:lnRef>
            <a:fillRef idx="1">
              <a:schemeClr val="lt1"/>
            </a:fillRef>
            <a:effectRef idx="0">
              <a:schemeClr val="accent2"/>
            </a:effectRef>
            <a:fontRef idx="minor">
              <a:schemeClr val="dk1"/>
            </a:fontRef>
          </p:style>
          <p:txBody>
            <a:bodyPr rtlCol="0" anchor="t"/>
            <a:lstStyle/>
            <a:p>
              <a:r>
                <a:rPr lang="en-GB" sz="1200"/>
                <a:t>Legend</a:t>
              </a:r>
            </a:p>
          </p:txBody>
        </p:sp>
        <p:sp>
          <p:nvSpPr>
            <p:cNvPr id="12" name="Rectangle 11">
              <a:extLst>
                <a:ext uri="{FF2B5EF4-FFF2-40B4-BE49-F238E27FC236}">
                  <a16:creationId xmlns:a16="http://schemas.microsoft.com/office/drawing/2014/main" id="{68B1CC7D-9293-4D57-3654-AECF03963E43}"/>
                </a:ext>
              </a:extLst>
            </p:cNvPr>
            <p:cNvSpPr/>
            <p:nvPr/>
          </p:nvSpPr>
          <p:spPr>
            <a:xfrm>
              <a:off x="8456103" y="4620879"/>
              <a:ext cx="1080000" cy="360000"/>
            </a:xfrm>
            <a:prstGeom prst="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grpSp>
          <p:nvGrpSpPr>
            <p:cNvPr id="13" name="Group 12">
              <a:extLst>
                <a:ext uri="{FF2B5EF4-FFF2-40B4-BE49-F238E27FC236}">
                  <a16:creationId xmlns:a16="http://schemas.microsoft.com/office/drawing/2014/main" id="{3D6D6585-0B4E-2A89-981D-C53EB23AEDC3}"/>
                </a:ext>
              </a:extLst>
            </p:cNvPr>
            <p:cNvGrpSpPr/>
            <p:nvPr/>
          </p:nvGrpSpPr>
          <p:grpSpPr>
            <a:xfrm>
              <a:off x="8456103" y="5206739"/>
              <a:ext cx="1080000" cy="360000"/>
              <a:chOff x="8456103" y="5206739"/>
              <a:chExt cx="1080000" cy="360000"/>
            </a:xfrm>
          </p:grpSpPr>
          <p:sp>
            <p:nvSpPr>
              <p:cNvPr id="20" name="Rectangle: Rounded Corners 19">
                <a:extLst>
                  <a:ext uri="{FF2B5EF4-FFF2-40B4-BE49-F238E27FC236}">
                    <a16:creationId xmlns:a16="http://schemas.microsoft.com/office/drawing/2014/main" id="{54EEC9E9-3AD3-76F6-8C47-3FFE3E067950}"/>
                  </a:ext>
                </a:extLst>
              </p:cNvPr>
              <p:cNvSpPr/>
              <p:nvPr/>
            </p:nvSpPr>
            <p:spPr>
              <a:xfrm>
                <a:off x="8456103" y="5206739"/>
                <a:ext cx="1080000" cy="360000"/>
              </a:xfrm>
              <a:prstGeom prst="round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21" name="Rectangle 20">
                <a:extLst>
                  <a:ext uri="{FF2B5EF4-FFF2-40B4-BE49-F238E27FC236}">
                    <a16:creationId xmlns:a16="http://schemas.microsoft.com/office/drawing/2014/main" id="{0A3B2FC9-BEB3-5FC7-F6E2-260484C5C9D1}"/>
                  </a:ext>
                </a:extLst>
              </p:cNvPr>
              <p:cNvSpPr/>
              <p:nvPr/>
            </p:nvSpPr>
            <p:spPr>
              <a:xfrm>
                <a:off x="8456103" y="5281605"/>
                <a:ext cx="1080000" cy="230325"/>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cxnSp>
            <p:nvCxnSpPr>
              <p:cNvPr id="22" name="Straight Connector 21">
                <a:extLst>
                  <a:ext uri="{FF2B5EF4-FFF2-40B4-BE49-F238E27FC236}">
                    <a16:creationId xmlns:a16="http://schemas.microsoft.com/office/drawing/2014/main" id="{060E5742-EF73-99EE-17A9-C8CF680E56FA}"/>
                  </a:ext>
                </a:extLst>
              </p:cNvPr>
              <p:cNvCxnSpPr/>
              <p:nvPr/>
            </p:nvCxnSpPr>
            <p:spPr>
              <a:xfrm>
                <a:off x="8597900" y="5206739"/>
                <a:ext cx="0" cy="74866"/>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DCFC4869-16E6-4C96-E4C3-E7149C94A035}"/>
                </a:ext>
              </a:extLst>
            </p:cNvPr>
            <p:cNvGrpSpPr/>
            <p:nvPr/>
          </p:nvGrpSpPr>
          <p:grpSpPr>
            <a:xfrm>
              <a:off x="8456103" y="5801672"/>
              <a:ext cx="1080000" cy="360000"/>
              <a:chOff x="6913053" y="5792598"/>
              <a:chExt cx="1080000" cy="360000"/>
            </a:xfrm>
          </p:grpSpPr>
          <p:sp>
            <p:nvSpPr>
              <p:cNvPr id="18" name="Rectangle 17">
                <a:extLst>
                  <a:ext uri="{FF2B5EF4-FFF2-40B4-BE49-F238E27FC236}">
                    <a16:creationId xmlns:a16="http://schemas.microsoft.com/office/drawing/2014/main" id="{B2E6ED5D-EAAC-1127-4E3B-1C485CF7212B}"/>
                  </a:ext>
                </a:extLst>
              </p:cNvPr>
              <p:cNvSpPr/>
              <p:nvPr/>
            </p:nvSpPr>
            <p:spPr>
              <a:xfrm>
                <a:off x="6913053" y="5792598"/>
                <a:ext cx="1080000" cy="360000"/>
              </a:xfrm>
              <a:prstGeom prst="rect">
                <a:avLst/>
              </a:prstGeom>
              <a:solidFill>
                <a:srgbClr val="F4EA9A"/>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19" name="Rectangle 18">
                <a:extLst>
                  <a:ext uri="{FF2B5EF4-FFF2-40B4-BE49-F238E27FC236}">
                    <a16:creationId xmlns:a16="http://schemas.microsoft.com/office/drawing/2014/main" id="{6BB739CC-7374-20BD-2740-C46D181DD065}"/>
                  </a:ext>
                </a:extLst>
              </p:cNvPr>
              <p:cNvSpPr/>
              <p:nvPr/>
            </p:nvSpPr>
            <p:spPr>
              <a:xfrm>
                <a:off x="6919405" y="5797362"/>
                <a:ext cx="180000" cy="352800"/>
              </a:xfrm>
              <a:prstGeom prst="rect">
                <a:avLst/>
              </a:prstGeom>
              <a:solidFill>
                <a:srgbClr val="BEBEBE"/>
              </a:solidFill>
              <a:ln w="63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lIns="54000" tIns="0" rIns="54000" bIns="0" rtlCol="0" anchor="t"/>
              <a:lstStyle/>
              <a:p>
                <a:r>
                  <a:rPr lang="fr-BE" sz="1000">
                    <a:solidFill>
                      <a:schemeClr val="tx1"/>
                    </a:solidFill>
                  </a:rPr>
                  <a:t>D</a:t>
                </a:r>
              </a:p>
            </p:txBody>
          </p:sp>
        </p:grpSp>
        <p:sp>
          <p:nvSpPr>
            <p:cNvPr id="15" name="TextBox 14">
              <a:extLst>
                <a:ext uri="{FF2B5EF4-FFF2-40B4-BE49-F238E27FC236}">
                  <a16:creationId xmlns:a16="http://schemas.microsoft.com/office/drawing/2014/main" id="{84F6946B-7DA9-D483-70BC-3FFBB235A42A}"/>
                </a:ext>
              </a:extLst>
            </p:cNvPr>
            <p:cNvSpPr txBox="1"/>
            <p:nvPr/>
          </p:nvSpPr>
          <p:spPr>
            <a:xfrm>
              <a:off x="9577636" y="5244172"/>
              <a:ext cx="855133" cy="293505"/>
            </a:xfrm>
            <a:prstGeom prst="rect">
              <a:avLst/>
            </a:prstGeom>
            <a:noFill/>
          </p:spPr>
          <p:txBody>
            <a:bodyPr wrap="square" lIns="36000" rtlCol="0">
              <a:spAutoFit/>
            </a:bodyPr>
            <a:lstStyle/>
            <a:p>
              <a:r>
                <a:rPr lang="en-GB" sz="1000"/>
                <a:t>Process</a:t>
              </a:r>
            </a:p>
          </p:txBody>
        </p:sp>
        <p:sp>
          <p:nvSpPr>
            <p:cNvPr id="16" name="TextBox 15">
              <a:extLst>
                <a:ext uri="{FF2B5EF4-FFF2-40B4-BE49-F238E27FC236}">
                  <a16:creationId xmlns:a16="http://schemas.microsoft.com/office/drawing/2014/main" id="{6429D909-A73B-C6C6-BB93-ED45B73CF8EC}"/>
                </a:ext>
              </a:extLst>
            </p:cNvPr>
            <p:cNvSpPr txBox="1"/>
            <p:nvPr/>
          </p:nvSpPr>
          <p:spPr>
            <a:xfrm>
              <a:off x="9577637" y="5843172"/>
              <a:ext cx="988763" cy="293505"/>
            </a:xfrm>
            <a:prstGeom prst="rect">
              <a:avLst/>
            </a:prstGeom>
            <a:noFill/>
          </p:spPr>
          <p:txBody>
            <a:bodyPr wrap="square" lIns="36000" rtlCol="0">
              <a:spAutoFit/>
            </a:bodyPr>
            <a:lstStyle/>
            <a:p>
              <a:r>
                <a:rPr lang="en-GB" sz="1000"/>
                <a:t>Data Store</a:t>
              </a:r>
            </a:p>
          </p:txBody>
        </p:sp>
        <p:sp>
          <p:nvSpPr>
            <p:cNvPr id="17" name="TextBox 16">
              <a:extLst>
                <a:ext uri="{FF2B5EF4-FFF2-40B4-BE49-F238E27FC236}">
                  <a16:creationId xmlns:a16="http://schemas.microsoft.com/office/drawing/2014/main" id="{ABD375C5-9CDC-A4F8-6591-A63197545D98}"/>
                </a:ext>
              </a:extLst>
            </p:cNvPr>
            <p:cNvSpPr txBox="1"/>
            <p:nvPr/>
          </p:nvSpPr>
          <p:spPr>
            <a:xfrm>
              <a:off x="9577636" y="4662378"/>
              <a:ext cx="1137129" cy="293505"/>
            </a:xfrm>
            <a:prstGeom prst="rect">
              <a:avLst/>
            </a:prstGeom>
            <a:noFill/>
          </p:spPr>
          <p:txBody>
            <a:bodyPr wrap="square" lIns="36000" rtlCol="0">
              <a:spAutoFit/>
            </a:bodyPr>
            <a:lstStyle/>
            <a:p>
              <a:r>
                <a:rPr lang="en-GB" sz="1000"/>
                <a:t>External Entity</a:t>
              </a:r>
            </a:p>
          </p:txBody>
        </p:sp>
      </p:grpSp>
    </p:spTree>
    <p:extLst>
      <p:ext uri="{BB962C8B-B14F-4D97-AF65-F5344CB8AC3E}">
        <p14:creationId xmlns:p14="http://schemas.microsoft.com/office/powerpoint/2010/main" val="3969761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83E47-987E-1A9E-A901-704EA6485C02}"/>
              </a:ext>
            </a:extLst>
          </p:cNvPr>
          <p:cNvSpPr>
            <a:spLocks noGrp="1"/>
          </p:cNvSpPr>
          <p:nvPr>
            <p:ph type="title"/>
          </p:nvPr>
        </p:nvSpPr>
        <p:spPr/>
        <p:txBody>
          <a:bodyPr/>
          <a:lstStyle/>
          <a:p>
            <a:r>
              <a:rPr lang="fr-BE"/>
              <a:t>Data Model</a:t>
            </a:r>
          </a:p>
        </p:txBody>
      </p:sp>
      <p:sp>
        <p:nvSpPr>
          <p:cNvPr id="4" name="Text Placeholder 3">
            <a:extLst>
              <a:ext uri="{FF2B5EF4-FFF2-40B4-BE49-F238E27FC236}">
                <a16:creationId xmlns:a16="http://schemas.microsoft.com/office/drawing/2014/main" id="{E803064A-D98F-FEF2-D606-2D1361DCE3E8}"/>
              </a:ext>
            </a:extLst>
          </p:cNvPr>
          <p:cNvSpPr>
            <a:spLocks noGrp="1"/>
          </p:cNvSpPr>
          <p:nvPr>
            <p:ph type="body" sz="quarter" idx="10"/>
          </p:nvPr>
        </p:nvSpPr>
        <p:spPr/>
        <p:txBody>
          <a:bodyPr/>
          <a:lstStyle/>
          <a:p>
            <a:r>
              <a:rPr lang="fr-BE"/>
              <a:t>5.</a:t>
            </a:r>
          </a:p>
        </p:txBody>
      </p:sp>
    </p:spTree>
    <p:extLst>
      <p:ext uri="{BB962C8B-B14F-4D97-AF65-F5344CB8AC3E}">
        <p14:creationId xmlns:p14="http://schemas.microsoft.com/office/powerpoint/2010/main" val="87937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0A62E50-2A2C-4B98-1290-BD20873DD737}"/>
              </a:ext>
            </a:extLst>
          </p:cNvPr>
          <p:cNvGraphicFramePr/>
          <p:nvPr>
            <p:extLst>
              <p:ext uri="{D42A27DB-BD31-4B8C-83A1-F6EECF244321}">
                <p14:modId xmlns:p14="http://schemas.microsoft.com/office/powerpoint/2010/main" val="1129638875"/>
              </p:ext>
            </p:extLst>
          </p:nvPr>
        </p:nvGraphicFramePr>
        <p:xfrm>
          <a:off x="-1133909" y="964431"/>
          <a:ext cx="64833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27FF28F4-4343-0B24-DDAD-F2F9CF2CEDE9}"/>
              </a:ext>
            </a:extLst>
          </p:cNvPr>
          <p:cNvSpPr txBox="1"/>
          <p:nvPr/>
        </p:nvSpPr>
        <p:spPr>
          <a:xfrm>
            <a:off x="750770" y="397900"/>
            <a:ext cx="2473754" cy="369332"/>
          </a:xfrm>
          <a:prstGeom prst="rect">
            <a:avLst/>
          </a:prstGeom>
          <a:noFill/>
        </p:spPr>
        <p:txBody>
          <a:bodyPr wrap="none" rtlCol="0">
            <a:spAutoFit/>
          </a:bodyPr>
          <a:lstStyle/>
          <a:p>
            <a:r>
              <a:rPr lang="fr-BE" b="1">
                <a:latin typeface="+mj-lt"/>
              </a:rPr>
              <a:t>Types of Data Model</a:t>
            </a:r>
          </a:p>
        </p:txBody>
      </p:sp>
      <p:grpSp>
        <p:nvGrpSpPr>
          <p:cNvPr id="11" name="Group 10">
            <a:extLst>
              <a:ext uri="{FF2B5EF4-FFF2-40B4-BE49-F238E27FC236}">
                <a16:creationId xmlns:a16="http://schemas.microsoft.com/office/drawing/2014/main" id="{BF29C7BF-C5BF-CC3D-E032-DFF003EE6A24}"/>
              </a:ext>
            </a:extLst>
          </p:cNvPr>
          <p:cNvGrpSpPr/>
          <p:nvPr/>
        </p:nvGrpSpPr>
        <p:grpSpPr>
          <a:xfrm>
            <a:off x="3891815" y="1354542"/>
            <a:ext cx="8001000" cy="4235423"/>
            <a:chOff x="3891815" y="1354542"/>
            <a:chExt cx="8001000" cy="4235423"/>
          </a:xfrm>
        </p:grpSpPr>
        <p:pic>
          <p:nvPicPr>
            <p:cNvPr id="1026" name="Picture 2" descr="Steps to Design a Data Model &#10;Gather business &#10;requirements &#10;Define business &#10;processes &#10;Create the &#10;conceptual model &#10;Define the &#10;attributes for &#10;entities &#10;Establish the &#10;relationships ">
              <a:extLst>
                <a:ext uri="{FF2B5EF4-FFF2-40B4-BE49-F238E27FC236}">
                  <a16:creationId xmlns:a16="http://schemas.microsoft.com/office/drawing/2014/main" id="{F505D5DF-68A4-9C81-D639-0B5552EB7C82}"/>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3658"/>
            <a:stretch/>
          </p:blipFill>
          <p:spPr bwMode="auto">
            <a:xfrm>
              <a:off x="3891815" y="1757562"/>
              <a:ext cx="8001000" cy="383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03C98DD-7B88-3164-7926-C0413EB71365}"/>
                </a:ext>
              </a:extLst>
            </p:cNvPr>
            <p:cNvSpPr txBox="1"/>
            <p:nvPr/>
          </p:nvSpPr>
          <p:spPr>
            <a:xfrm>
              <a:off x="3891815" y="1354542"/>
              <a:ext cx="4636168" cy="369332"/>
            </a:xfrm>
            <a:prstGeom prst="rect">
              <a:avLst/>
            </a:prstGeom>
            <a:noFill/>
          </p:spPr>
          <p:txBody>
            <a:bodyPr wrap="square" rtlCol="0">
              <a:spAutoFit/>
            </a:bodyPr>
            <a:lstStyle/>
            <a:p>
              <a:r>
                <a:rPr lang="en-GB" b="1">
                  <a:latin typeface="+mj-lt"/>
                </a:rPr>
                <a:t>Steps to design a data model</a:t>
              </a:r>
            </a:p>
          </p:txBody>
        </p:sp>
      </p:grpSp>
      <p:cxnSp>
        <p:nvCxnSpPr>
          <p:cNvPr id="10" name="Straight Connector 9">
            <a:extLst>
              <a:ext uri="{FF2B5EF4-FFF2-40B4-BE49-F238E27FC236}">
                <a16:creationId xmlns:a16="http://schemas.microsoft.com/office/drawing/2014/main" id="{93BDE934-C126-1831-5674-2A5022E071F1}"/>
              </a:ext>
            </a:extLst>
          </p:cNvPr>
          <p:cNvCxnSpPr/>
          <p:nvPr/>
        </p:nvCxnSpPr>
        <p:spPr>
          <a:xfrm>
            <a:off x="3705726" y="964429"/>
            <a:ext cx="0" cy="54186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17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C12680-474D-480B-9C66-0AA2DD67F877}"/>
              </a:ext>
            </a:extLst>
          </p:cNvPr>
          <p:cNvSpPr>
            <a:spLocks noGrp="1"/>
          </p:cNvSpPr>
          <p:nvPr>
            <p:ph type="title"/>
          </p:nvPr>
        </p:nvSpPr>
        <p:spPr>
          <a:xfrm>
            <a:off x="540657" y="130628"/>
            <a:ext cx="3056467" cy="921808"/>
          </a:xfrm>
        </p:spPr>
        <p:txBody>
          <a:bodyPr>
            <a:normAutofit/>
          </a:bodyPr>
          <a:lstStyle/>
          <a:p>
            <a:r>
              <a:rPr lang="fr-BE" sz="4000" dirty="0"/>
              <a:t>Data model</a:t>
            </a:r>
          </a:p>
        </p:txBody>
      </p:sp>
      <p:pic>
        <p:nvPicPr>
          <p:cNvPr id="4" name="Picture 3" descr="A diagram of a company&#10;&#10;Description automatically generated">
            <a:extLst>
              <a:ext uri="{FF2B5EF4-FFF2-40B4-BE49-F238E27FC236}">
                <a16:creationId xmlns:a16="http://schemas.microsoft.com/office/drawing/2014/main" id="{2BAEA42A-517D-93A9-470A-D43DECFD7FF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80576" y="130628"/>
            <a:ext cx="8336444" cy="6385244"/>
          </a:xfrm>
          <a:prstGeom prst="rect">
            <a:avLst/>
          </a:prstGeom>
        </p:spPr>
      </p:pic>
    </p:spTree>
    <p:extLst>
      <p:ext uri="{BB962C8B-B14F-4D97-AF65-F5344CB8AC3E}">
        <p14:creationId xmlns:p14="http://schemas.microsoft.com/office/powerpoint/2010/main" val="3867783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a:xfrm>
            <a:off x="838200" y="365125"/>
            <a:ext cx="10515600" cy="656851"/>
          </a:xfrm>
        </p:spPr>
        <p:txBody>
          <a:bodyPr>
            <a:normAutofit/>
          </a:bodyPr>
          <a:lstStyle/>
          <a:p>
            <a:r>
              <a:rPr lang="fr-BE" sz="4000"/>
              <a:t>Introduction</a:t>
            </a:r>
          </a:p>
        </p:txBody>
      </p:sp>
      <p:sp>
        <p:nvSpPr>
          <p:cNvPr id="4" name="Title 1">
            <a:extLst>
              <a:ext uri="{FF2B5EF4-FFF2-40B4-BE49-F238E27FC236}">
                <a16:creationId xmlns:a16="http://schemas.microsoft.com/office/drawing/2014/main" id="{AFEF0BC5-11D6-DFBD-A113-960DB2DCA3D4}"/>
              </a:ext>
            </a:extLst>
          </p:cNvPr>
          <p:cNvSpPr>
            <a:spLocks noGrp="1"/>
          </p:cNvSpPr>
          <p:nvPr>
            <p:ph idx="1"/>
          </p:nvPr>
        </p:nvSpPr>
        <p:spPr>
          <a:xfrm>
            <a:off x="838200" y="1882848"/>
            <a:ext cx="10515600" cy="997291"/>
          </a:xfrm>
        </p:spPr>
        <p:txBody>
          <a:bodyPr>
            <a:normAutofit/>
          </a:bodyPr>
          <a:lstStyle/>
          <a:p>
            <a:pPr marL="0" indent="0" algn="just">
              <a:buNone/>
            </a:pPr>
            <a:r>
              <a:rPr lang="en-GB" sz="1600" i="1" err="1">
                <a:latin typeface="+mn-lt"/>
              </a:rPr>
              <a:t>AutoDo</a:t>
            </a:r>
            <a:r>
              <a:rPr lang="en-GB" sz="1600">
                <a:latin typeface="+mn-lt"/>
              </a:rPr>
              <a:t> seeks to </a:t>
            </a:r>
            <a:r>
              <a:rPr lang="en-GB" sz="1600" b="1">
                <a:latin typeface="+mn-lt"/>
              </a:rPr>
              <a:t>automate the task of reviewing job offers and finding appropriate matches</a:t>
            </a:r>
            <a:r>
              <a:rPr lang="en-GB" sz="1600">
                <a:latin typeface="+mn-lt"/>
              </a:rPr>
              <a:t> among o2Do employees and freelancers. Using forward-thinking strategies and AI algorithms, </a:t>
            </a:r>
            <a:r>
              <a:rPr lang="en-GB" sz="1600" err="1">
                <a:latin typeface="+mn-lt"/>
              </a:rPr>
              <a:t>AutoDo</a:t>
            </a:r>
            <a:r>
              <a:rPr lang="en-GB" sz="1600">
                <a:latin typeface="+mn-lt"/>
              </a:rPr>
              <a:t> simplifies this process, saving time and resources by reducing paperwork and administrative tasks.</a:t>
            </a:r>
          </a:p>
        </p:txBody>
      </p:sp>
      <p:sp>
        <p:nvSpPr>
          <p:cNvPr id="3" name="Titre 1">
            <a:extLst>
              <a:ext uri="{FF2B5EF4-FFF2-40B4-BE49-F238E27FC236}">
                <a16:creationId xmlns:a16="http://schemas.microsoft.com/office/drawing/2014/main" id="{42E31201-BAF9-9E4C-1D1E-00FD63C69448}"/>
              </a:ext>
            </a:extLst>
          </p:cNvPr>
          <p:cNvSpPr txBox="1">
            <a:spLocks/>
          </p:cNvSpPr>
          <p:nvPr/>
        </p:nvSpPr>
        <p:spPr>
          <a:xfrm>
            <a:off x="838200" y="1231246"/>
            <a:ext cx="10515600" cy="656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u="sng">
                <a:latin typeface="+mn-lt"/>
              </a:rPr>
              <a:t>Brief Overview</a:t>
            </a:r>
          </a:p>
        </p:txBody>
      </p:sp>
      <p:sp>
        <p:nvSpPr>
          <p:cNvPr id="5" name="Titre 1">
            <a:extLst>
              <a:ext uri="{FF2B5EF4-FFF2-40B4-BE49-F238E27FC236}">
                <a16:creationId xmlns:a16="http://schemas.microsoft.com/office/drawing/2014/main" id="{1586E421-6A0E-0E17-CF8D-F19B6C2A56BC}"/>
              </a:ext>
            </a:extLst>
          </p:cNvPr>
          <p:cNvSpPr txBox="1">
            <a:spLocks/>
          </p:cNvSpPr>
          <p:nvPr/>
        </p:nvSpPr>
        <p:spPr>
          <a:xfrm>
            <a:off x="838200" y="3003753"/>
            <a:ext cx="10515600" cy="656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u="sng">
                <a:latin typeface="+mn-lt"/>
              </a:rPr>
              <a:t>Purpose of the document</a:t>
            </a:r>
          </a:p>
        </p:txBody>
      </p:sp>
      <p:sp>
        <p:nvSpPr>
          <p:cNvPr id="6" name="Title 1">
            <a:extLst>
              <a:ext uri="{FF2B5EF4-FFF2-40B4-BE49-F238E27FC236}">
                <a16:creationId xmlns:a16="http://schemas.microsoft.com/office/drawing/2014/main" id="{49AE5A38-9955-19F9-32C1-5D8DA68A8A43}"/>
              </a:ext>
            </a:extLst>
          </p:cNvPr>
          <p:cNvSpPr txBox="1">
            <a:spLocks/>
          </p:cNvSpPr>
          <p:nvPr/>
        </p:nvSpPr>
        <p:spPr>
          <a:xfrm>
            <a:off x="838200" y="3660604"/>
            <a:ext cx="10515600" cy="2589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600"/>
              <a:t>This document aims to provide stakeholders and team members, including managers, o2Do commercials and developers, with a comprehensive understanding of the project. It outlines the project’s goals, objectives and design considerations.</a:t>
            </a:r>
          </a:p>
          <a:p>
            <a:pPr marL="0" indent="0" algn="just">
              <a:buFont typeface="Arial" panose="020B0604020202020204" pitchFamily="34" charset="0"/>
              <a:buNone/>
            </a:pPr>
            <a:r>
              <a:rPr lang="en-GB" sz="1600"/>
              <a:t>Throughout the document, descriptions of key components such as use case diagrams, data flows and architecture overviews are provided to clarify and align the business and technical parties on the system implementation.</a:t>
            </a:r>
          </a:p>
          <a:p>
            <a:pPr marL="0" indent="0" algn="just">
              <a:buFont typeface="Arial" panose="020B0604020202020204" pitchFamily="34" charset="0"/>
              <a:buNone/>
            </a:pPr>
            <a:endParaRPr lang="en-GB" sz="1600"/>
          </a:p>
        </p:txBody>
      </p:sp>
    </p:spTree>
    <p:extLst>
      <p:ext uri="{BB962C8B-B14F-4D97-AF65-F5344CB8AC3E}">
        <p14:creationId xmlns:p14="http://schemas.microsoft.com/office/powerpoint/2010/main" val="2286114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en-GB"/>
              <a:t>Architecture Overview</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6.</a:t>
            </a:r>
            <a:endParaRPr lang="fr-BE"/>
          </a:p>
        </p:txBody>
      </p:sp>
    </p:spTree>
    <p:extLst>
      <p:ext uri="{BB962C8B-B14F-4D97-AF65-F5344CB8AC3E}">
        <p14:creationId xmlns:p14="http://schemas.microsoft.com/office/powerpoint/2010/main" val="2515242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67FC968-BE8B-D663-5662-2AEB8AA377E1}"/>
              </a:ext>
            </a:extLst>
          </p:cNvPr>
          <p:cNvGrpSpPr/>
          <p:nvPr/>
        </p:nvGrpSpPr>
        <p:grpSpPr>
          <a:xfrm>
            <a:off x="272204" y="595649"/>
            <a:ext cx="914400" cy="1070330"/>
            <a:chOff x="1186070" y="902697"/>
            <a:chExt cx="914400" cy="1070330"/>
          </a:xfrm>
          <a:solidFill>
            <a:schemeClr val="tx1"/>
          </a:solidFill>
        </p:grpSpPr>
        <p:pic>
          <p:nvPicPr>
            <p:cNvPr id="4" name="Graphic 3" descr="User with solid fill">
              <a:extLst>
                <a:ext uri="{FF2B5EF4-FFF2-40B4-BE49-F238E27FC236}">
                  <a16:creationId xmlns:a16="http://schemas.microsoft.com/office/drawing/2014/main" id="{7989591D-66D1-1266-C215-467A4D5BFE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6070" y="902697"/>
              <a:ext cx="914400" cy="914400"/>
            </a:xfrm>
            <a:prstGeom prst="rect">
              <a:avLst/>
            </a:prstGeom>
          </p:spPr>
        </p:pic>
        <p:sp>
          <p:nvSpPr>
            <p:cNvPr id="5" name="TextBox 4">
              <a:extLst>
                <a:ext uri="{FF2B5EF4-FFF2-40B4-BE49-F238E27FC236}">
                  <a16:creationId xmlns:a16="http://schemas.microsoft.com/office/drawing/2014/main" id="{A3AED81F-4E9B-E3EA-6206-BAB5BADA2154}"/>
                </a:ext>
              </a:extLst>
            </p:cNvPr>
            <p:cNvSpPr txBox="1"/>
            <p:nvPr/>
          </p:nvSpPr>
          <p:spPr>
            <a:xfrm>
              <a:off x="1325217" y="1696028"/>
              <a:ext cx="629479" cy="276999"/>
            </a:xfrm>
            <a:prstGeom prst="rect">
              <a:avLst/>
            </a:prstGeom>
            <a:noFill/>
          </p:spPr>
          <p:txBody>
            <a:bodyPr wrap="square" rtlCol="0">
              <a:spAutoFit/>
            </a:bodyPr>
            <a:lstStyle/>
            <a:p>
              <a:pPr algn="ctr"/>
              <a:r>
                <a:rPr lang="fr-BE" sz="1200"/>
                <a:t>Client</a:t>
              </a:r>
            </a:p>
          </p:txBody>
        </p:sp>
      </p:grpSp>
      <p:grpSp>
        <p:nvGrpSpPr>
          <p:cNvPr id="6" name="Group 5">
            <a:extLst>
              <a:ext uri="{FF2B5EF4-FFF2-40B4-BE49-F238E27FC236}">
                <a16:creationId xmlns:a16="http://schemas.microsoft.com/office/drawing/2014/main" id="{37C1EA51-D6F4-28DE-6098-38662AC457F0}"/>
              </a:ext>
            </a:extLst>
          </p:cNvPr>
          <p:cNvGrpSpPr/>
          <p:nvPr/>
        </p:nvGrpSpPr>
        <p:grpSpPr>
          <a:xfrm>
            <a:off x="10830132" y="4416122"/>
            <a:ext cx="914400" cy="1059777"/>
            <a:chOff x="1186070" y="3773558"/>
            <a:chExt cx="914400" cy="1059777"/>
          </a:xfrm>
        </p:grpSpPr>
        <p:pic>
          <p:nvPicPr>
            <p:cNvPr id="7" name="Graphic 6" descr="User with solid fill">
              <a:extLst>
                <a:ext uri="{FF2B5EF4-FFF2-40B4-BE49-F238E27FC236}">
                  <a16:creationId xmlns:a16="http://schemas.microsoft.com/office/drawing/2014/main" id="{88490EED-5058-7D10-55BC-4BF71A3C3B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6070" y="3773558"/>
              <a:ext cx="914400" cy="914400"/>
            </a:xfrm>
            <a:prstGeom prst="rect">
              <a:avLst/>
            </a:prstGeom>
          </p:spPr>
        </p:pic>
        <p:sp>
          <p:nvSpPr>
            <p:cNvPr id="8" name="TextBox 7">
              <a:extLst>
                <a:ext uri="{FF2B5EF4-FFF2-40B4-BE49-F238E27FC236}">
                  <a16:creationId xmlns:a16="http://schemas.microsoft.com/office/drawing/2014/main" id="{0F1631BC-BDCE-C328-B72D-496865BCAF76}"/>
                </a:ext>
              </a:extLst>
            </p:cNvPr>
            <p:cNvSpPr txBox="1"/>
            <p:nvPr/>
          </p:nvSpPr>
          <p:spPr>
            <a:xfrm>
              <a:off x="1325217" y="4556336"/>
              <a:ext cx="629479" cy="276999"/>
            </a:xfrm>
            <a:prstGeom prst="rect">
              <a:avLst/>
            </a:prstGeom>
            <a:noFill/>
          </p:spPr>
          <p:txBody>
            <a:bodyPr wrap="square" rtlCol="0">
              <a:spAutoFit/>
            </a:bodyPr>
            <a:lstStyle/>
            <a:p>
              <a:pPr algn="ctr"/>
              <a:r>
                <a:rPr lang="fr-BE" sz="1200"/>
                <a:t>Profil</a:t>
              </a:r>
            </a:p>
          </p:txBody>
        </p:sp>
      </p:grpSp>
      <p:pic>
        <p:nvPicPr>
          <p:cNvPr id="9" name="Graphic 8" descr="Email with solid fill">
            <a:extLst>
              <a:ext uri="{FF2B5EF4-FFF2-40B4-BE49-F238E27FC236}">
                <a16:creationId xmlns:a16="http://schemas.microsoft.com/office/drawing/2014/main" id="{8B0DABDC-5DEC-4980-7D83-4C5204F010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38884" y="803650"/>
            <a:ext cx="676689" cy="676689"/>
          </a:xfrm>
          <a:prstGeom prst="rect">
            <a:avLst/>
          </a:prstGeom>
        </p:spPr>
      </p:pic>
      <p:pic>
        <p:nvPicPr>
          <p:cNvPr id="10" name="Graphic 9" descr="Open envelope with solid fill">
            <a:extLst>
              <a:ext uri="{FF2B5EF4-FFF2-40B4-BE49-F238E27FC236}">
                <a16:creationId xmlns:a16="http://schemas.microsoft.com/office/drawing/2014/main" id="{406D6B9F-A383-7A16-C29E-DD3950835E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8905" y="121760"/>
            <a:ext cx="676689" cy="676689"/>
          </a:xfrm>
          <a:prstGeom prst="rect">
            <a:avLst/>
          </a:prstGeom>
        </p:spPr>
      </p:pic>
      <p:cxnSp>
        <p:nvCxnSpPr>
          <p:cNvPr id="11" name="Straight Connector 10">
            <a:extLst>
              <a:ext uri="{FF2B5EF4-FFF2-40B4-BE49-F238E27FC236}">
                <a16:creationId xmlns:a16="http://schemas.microsoft.com/office/drawing/2014/main" id="{4A2BEBF3-46AB-5745-A39E-2D16082251D2}"/>
              </a:ext>
            </a:extLst>
          </p:cNvPr>
          <p:cNvCxnSpPr>
            <a:cxnSpLocks/>
          </p:cNvCxnSpPr>
          <p:nvPr/>
        </p:nvCxnSpPr>
        <p:spPr>
          <a:xfrm>
            <a:off x="1119929" y="1141995"/>
            <a:ext cx="786847"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26334EB0-175C-D4CD-2E46-8341EF766A28}"/>
              </a:ext>
            </a:extLst>
          </p:cNvPr>
          <p:cNvCxnSpPr>
            <a:cxnSpLocks/>
          </p:cNvCxnSpPr>
          <p:nvPr/>
        </p:nvCxnSpPr>
        <p:spPr>
          <a:xfrm>
            <a:off x="2844782" y="1141994"/>
            <a:ext cx="786847"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13" name="Hexagon 12">
            <a:extLst>
              <a:ext uri="{FF2B5EF4-FFF2-40B4-BE49-F238E27FC236}">
                <a16:creationId xmlns:a16="http://schemas.microsoft.com/office/drawing/2014/main" id="{E71CA937-41C1-917D-D3C7-3E3208C52EEE}"/>
              </a:ext>
            </a:extLst>
          </p:cNvPr>
          <p:cNvSpPr/>
          <p:nvPr/>
        </p:nvSpPr>
        <p:spPr>
          <a:xfrm>
            <a:off x="3792943" y="745333"/>
            <a:ext cx="1600200" cy="793321"/>
          </a:xfrm>
          <a:prstGeom prst="hexagon">
            <a:avLst/>
          </a:prstGeom>
          <a:ln w="2857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BE" sz="1400"/>
              <a:t>Scrapper</a:t>
            </a:r>
          </a:p>
        </p:txBody>
      </p:sp>
      <p:cxnSp>
        <p:nvCxnSpPr>
          <p:cNvPr id="14" name="Straight Connector 13">
            <a:extLst>
              <a:ext uri="{FF2B5EF4-FFF2-40B4-BE49-F238E27FC236}">
                <a16:creationId xmlns:a16="http://schemas.microsoft.com/office/drawing/2014/main" id="{3233AF07-DAA9-F4F5-BE7E-A7E8A107CFC5}"/>
              </a:ext>
            </a:extLst>
          </p:cNvPr>
          <p:cNvCxnSpPr>
            <a:cxnSpLocks/>
          </p:cNvCxnSpPr>
          <p:nvPr/>
        </p:nvCxnSpPr>
        <p:spPr>
          <a:xfrm>
            <a:off x="7486828" y="3723101"/>
            <a:ext cx="970091"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15" name="Group 14">
            <a:extLst>
              <a:ext uri="{FF2B5EF4-FFF2-40B4-BE49-F238E27FC236}">
                <a16:creationId xmlns:a16="http://schemas.microsoft.com/office/drawing/2014/main" id="{108F8E9C-4253-BDD8-A6E6-A0BB8BE9A6B2}"/>
              </a:ext>
            </a:extLst>
          </p:cNvPr>
          <p:cNvGrpSpPr/>
          <p:nvPr/>
        </p:nvGrpSpPr>
        <p:grpSpPr>
          <a:xfrm>
            <a:off x="6476909" y="631988"/>
            <a:ext cx="1011391" cy="1462717"/>
            <a:chOff x="8150094" y="961058"/>
            <a:chExt cx="1053548" cy="1523686"/>
          </a:xfrm>
        </p:grpSpPr>
        <p:pic>
          <p:nvPicPr>
            <p:cNvPr id="16" name="Graphic 15" descr="Database with solid fill">
              <a:extLst>
                <a:ext uri="{FF2B5EF4-FFF2-40B4-BE49-F238E27FC236}">
                  <a16:creationId xmlns:a16="http://schemas.microsoft.com/office/drawing/2014/main" id="{B992CE09-F5CD-70DE-E2ED-48F3B56EA7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50095" y="961058"/>
              <a:ext cx="1042779" cy="1042779"/>
            </a:xfrm>
            <a:prstGeom prst="rect">
              <a:avLst/>
            </a:prstGeom>
          </p:spPr>
        </p:pic>
        <p:sp>
          <p:nvSpPr>
            <p:cNvPr id="17" name="TextBox 16">
              <a:extLst>
                <a:ext uri="{FF2B5EF4-FFF2-40B4-BE49-F238E27FC236}">
                  <a16:creationId xmlns:a16="http://schemas.microsoft.com/office/drawing/2014/main" id="{0ADFF584-41D3-8D2A-EB29-69E3738AADCE}"/>
                </a:ext>
              </a:extLst>
            </p:cNvPr>
            <p:cNvSpPr txBox="1"/>
            <p:nvPr/>
          </p:nvSpPr>
          <p:spPr>
            <a:xfrm>
              <a:off x="8150094" y="2003836"/>
              <a:ext cx="1053548" cy="480908"/>
            </a:xfrm>
            <a:prstGeom prst="rect">
              <a:avLst/>
            </a:prstGeom>
            <a:noFill/>
          </p:spPr>
          <p:txBody>
            <a:bodyPr wrap="square" rtlCol="0">
              <a:spAutoFit/>
            </a:bodyPr>
            <a:lstStyle/>
            <a:p>
              <a:pPr algn="ctr"/>
              <a:r>
                <a:rPr lang="en-GB" sz="1200"/>
                <a:t>RFPs database</a:t>
              </a:r>
            </a:p>
          </p:txBody>
        </p:sp>
      </p:grpSp>
      <p:grpSp>
        <p:nvGrpSpPr>
          <p:cNvPr id="18" name="Group 17">
            <a:extLst>
              <a:ext uri="{FF2B5EF4-FFF2-40B4-BE49-F238E27FC236}">
                <a16:creationId xmlns:a16="http://schemas.microsoft.com/office/drawing/2014/main" id="{774B8C33-6888-398E-C226-6CE9BE769B94}"/>
              </a:ext>
            </a:extLst>
          </p:cNvPr>
          <p:cNvGrpSpPr/>
          <p:nvPr/>
        </p:nvGrpSpPr>
        <p:grpSpPr>
          <a:xfrm>
            <a:off x="11197779" y="1665980"/>
            <a:ext cx="994221" cy="1386868"/>
            <a:chOff x="7054719" y="2273849"/>
            <a:chExt cx="1053548" cy="1469625"/>
          </a:xfrm>
        </p:grpSpPr>
        <p:pic>
          <p:nvPicPr>
            <p:cNvPr id="19" name="Graphic 18" descr="Database with solid fill">
              <a:extLst>
                <a:ext uri="{FF2B5EF4-FFF2-40B4-BE49-F238E27FC236}">
                  <a16:creationId xmlns:a16="http://schemas.microsoft.com/office/drawing/2014/main" id="{049A6A96-FAC0-037F-6385-890D6209AE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54719" y="2273849"/>
              <a:ext cx="1042779" cy="1042779"/>
            </a:xfrm>
            <a:prstGeom prst="rect">
              <a:avLst/>
            </a:prstGeom>
          </p:spPr>
        </p:pic>
        <p:sp>
          <p:nvSpPr>
            <p:cNvPr id="20" name="TextBox 19">
              <a:extLst>
                <a:ext uri="{FF2B5EF4-FFF2-40B4-BE49-F238E27FC236}">
                  <a16:creationId xmlns:a16="http://schemas.microsoft.com/office/drawing/2014/main" id="{3807E403-01EF-767E-B9BF-21C13E316E02}"/>
                </a:ext>
              </a:extLst>
            </p:cNvPr>
            <p:cNvSpPr txBox="1"/>
            <p:nvPr/>
          </p:nvSpPr>
          <p:spPr>
            <a:xfrm>
              <a:off x="7054719" y="3254260"/>
              <a:ext cx="1053548" cy="489214"/>
            </a:xfrm>
            <a:prstGeom prst="rect">
              <a:avLst/>
            </a:prstGeom>
            <a:noFill/>
          </p:spPr>
          <p:txBody>
            <a:bodyPr wrap="square" rtlCol="0">
              <a:spAutoFit/>
            </a:bodyPr>
            <a:lstStyle/>
            <a:p>
              <a:pPr algn="ctr"/>
              <a:r>
                <a:rPr lang="fr-BE" sz="1200"/>
                <a:t>Profiles </a:t>
              </a:r>
              <a:r>
                <a:rPr lang="fr-BE" sz="1200" err="1"/>
                <a:t>database</a:t>
              </a:r>
              <a:endParaRPr lang="fr-BE" sz="1200"/>
            </a:p>
          </p:txBody>
        </p:sp>
      </p:grpSp>
      <p:sp>
        <p:nvSpPr>
          <p:cNvPr id="21" name="Hexagon 20">
            <a:extLst>
              <a:ext uri="{FF2B5EF4-FFF2-40B4-BE49-F238E27FC236}">
                <a16:creationId xmlns:a16="http://schemas.microsoft.com/office/drawing/2014/main" id="{9C95FD25-1FF8-9DC0-0361-3F9ECFFB0F13}"/>
              </a:ext>
            </a:extLst>
          </p:cNvPr>
          <p:cNvSpPr/>
          <p:nvPr/>
        </p:nvSpPr>
        <p:spPr>
          <a:xfrm>
            <a:off x="8266413" y="1762939"/>
            <a:ext cx="1600200" cy="793321"/>
          </a:xfrm>
          <a:prstGeom prst="hexagon">
            <a:avLst/>
          </a:prstGeom>
          <a:ln w="28575">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400"/>
              <a:t>Find Match</a:t>
            </a:r>
          </a:p>
        </p:txBody>
      </p:sp>
      <p:cxnSp>
        <p:nvCxnSpPr>
          <p:cNvPr id="22" name="Straight Connector 21">
            <a:extLst>
              <a:ext uri="{FF2B5EF4-FFF2-40B4-BE49-F238E27FC236}">
                <a16:creationId xmlns:a16="http://schemas.microsoft.com/office/drawing/2014/main" id="{304E3AF8-5A2E-AE8B-BB05-F1732056FCE0}"/>
              </a:ext>
            </a:extLst>
          </p:cNvPr>
          <p:cNvCxnSpPr>
            <a:cxnSpLocks/>
          </p:cNvCxnSpPr>
          <p:nvPr/>
        </p:nvCxnSpPr>
        <p:spPr>
          <a:xfrm>
            <a:off x="5502263" y="1137607"/>
            <a:ext cx="1042780"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23" name="Group 22">
            <a:extLst>
              <a:ext uri="{FF2B5EF4-FFF2-40B4-BE49-F238E27FC236}">
                <a16:creationId xmlns:a16="http://schemas.microsoft.com/office/drawing/2014/main" id="{07A98524-8EA8-C164-43DB-035CCB9303C3}"/>
              </a:ext>
            </a:extLst>
          </p:cNvPr>
          <p:cNvGrpSpPr/>
          <p:nvPr/>
        </p:nvGrpSpPr>
        <p:grpSpPr>
          <a:xfrm>
            <a:off x="7398618" y="1092118"/>
            <a:ext cx="1691814" cy="523984"/>
            <a:chOff x="7856910" y="877543"/>
            <a:chExt cx="1691814" cy="523984"/>
          </a:xfrm>
        </p:grpSpPr>
        <p:cxnSp>
          <p:nvCxnSpPr>
            <p:cNvPr id="24" name="Straight Connector 23">
              <a:extLst>
                <a:ext uri="{FF2B5EF4-FFF2-40B4-BE49-F238E27FC236}">
                  <a16:creationId xmlns:a16="http://schemas.microsoft.com/office/drawing/2014/main" id="{E8811036-4000-F39E-A82D-2B867DA62472}"/>
                </a:ext>
              </a:extLst>
            </p:cNvPr>
            <p:cNvCxnSpPr>
              <a:cxnSpLocks/>
            </p:cNvCxnSpPr>
            <p:nvPr/>
          </p:nvCxnSpPr>
          <p:spPr>
            <a:xfrm>
              <a:off x="7856910" y="877543"/>
              <a:ext cx="169181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B82B454E-19BB-ED28-1EA1-80C52F9E2625}"/>
                </a:ext>
              </a:extLst>
            </p:cNvPr>
            <p:cNvCxnSpPr>
              <a:cxnSpLocks/>
            </p:cNvCxnSpPr>
            <p:nvPr/>
          </p:nvCxnSpPr>
          <p:spPr>
            <a:xfrm>
              <a:off x="9535574" y="877543"/>
              <a:ext cx="0" cy="523984"/>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cxnSp>
        <p:nvCxnSpPr>
          <p:cNvPr id="27" name="Straight Connector 26">
            <a:extLst>
              <a:ext uri="{FF2B5EF4-FFF2-40B4-BE49-F238E27FC236}">
                <a16:creationId xmlns:a16="http://schemas.microsoft.com/office/drawing/2014/main" id="{E4B236E4-5DA8-9A66-B6C7-2E47665A6FA8}"/>
              </a:ext>
            </a:extLst>
          </p:cNvPr>
          <p:cNvCxnSpPr>
            <a:cxnSpLocks/>
          </p:cNvCxnSpPr>
          <p:nvPr/>
        </p:nvCxnSpPr>
        <p:spPr>
          <a:xfrm flipH="1">
            <a:off x="4458749" y="3763313"/>
            <a:ext cx="1985296"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9CF585AB-894C-E957-DA7A-C769EE4893C2}"/>
              </a:ext>
            </a:extLst>
          </p:cNvPr>
          <p:cNvCxnSpPr>
            <a:cxnSpLocks/>
          </p:cNvCxnSpPr>
          <p:nvPr/>
        </p:nvCxnSpPr>
        <p:spPr>
          <a:xfrm>
            <a:off x="9939501" y="2159145"/>
            <a:ext cx="1344517"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30" name="Group 29">
            <a:extLst>
              <a:ext uri="{FF2B5EF4-FFF2-40B4-BE49-F238E27FC236}">
                <a16:creationId xmlns:a16="http://schemas.microsoft.com/office/drawing/2014/main" id="{97244AAC-4C24-893B-6D79-E1761FDA92C7}"/>
              </a:ext>
            </a:extLst>
          </p:cNvPr>
          <p:cNvGrpSpPr/>
          <p:nvPr/>
        </p:nvGrpSpPr>
        <p:grpSpPr>
          <a:xfrm>
            <a:off x="8539739" y="3265901"/>
            <a:ext cx="1053548" cy="1237565"/>
            <a:chOff x="1113182" y="2216427"/>
            <a:chExt cx="1053548" cy="1237565"/>
          </a:xfrm>
        </p:grpSpPr>
        <p:pic>
          <p:nvPicPr>
            <p:cNvPr id="31" name="Graphic 30" descr="User with solid fill">
              <a:extLst>
                <a:ext uri="{FF2B5EF4-FFF2-40B4-BE49-F238E27FC236}">
                  <a16:creationId xmlns:a16="http://schemas.microsoft.com/office/drawing/2014/main" id="{7D548059-7CF1-0C18-6047-66FB770452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6070" y="2216427"/>
              <a:ext cx="914400" cy="914400"/>
            </a:xfrm>
            <a:prstGeom prst="rect">
              <a:avLst/>
            </a:prstGeom>
          </p:spPr>
        </p:pic>
        <p:sp>
          <p:nvSpPr>
            <p:cNvPr id="32" name="TextBox 31">
              <a:extLst>
                <a:ext uri="{FF2B5EF4-FFF2-40B4-BE49-F238E27FC236}">
                  <a16:creationId xmlns:a16="http://schemas.microsoft.com/office/drawing/2014/main" id="{7AFA3FE1-1790-052C-C54B-CEDFA12F053D}"/>
                </a:ext>
              </a:extLst>
            </p:cNvPr>
            <p:cNvSpPr txBox="1"/>
            <p:nvPr/>
          </p:nvSpPr>
          <p:spPr>
            <a:xfrm>
              <a:off x="1113182" y="2992327"/>
              <a:ext cx="1053548" cy="461665"/>
            </a:xfrm>
            <a:prstGeom prst="rect">
              <a:avLst/>
            </a:prstGeom>
            <a:noFill/>
          </p:spPr>
          <p:txBody>
            <a:bodyPr wrap="square" rtlCol="0">
              <a:spAutoFit/>
            </a:bodyPr>
            <a:lstStyle/>
            <a:p>
              <a:pPr algn="ctr"/>
              <a:r>
                <a:rPr lang="fr-BE" sz="1200"/>
                <a:t>o2Do commercial</a:t>
              </a:r>
            </a:p>
          </p:txBody>
        </p:sp>
      </p:grpSp>
      <p:cxnSp>
        <p:nvCxnSpPr>
          <p:cNvPr id="33" name="Straight Connector 32">
            <a:extLst>
              <a:ext uri="{FF2B5EF4-FFF2-40B4-BE49-F238E27FC236}">
                <a16:creationId xmlns:a16="http://schemas.microsoft.com/office/drawing/2014/main" id="{6EF963AA-7256-E070-4691-B5405F846BF6}"/>
              </a:ext>
            </a:extLst>
          </p:cNvPr>
          <p:cNvCxnSpPr>
            <a:cxnSpLocks/>
          </p:cNvCxnSpPr>
          <p:nvPr/>
        </p:nvCxnSpPr>
        <p:spPr>
          <a:xfrm flipH="1" flipV="1">
            <a:off x="9066513" y="2703097"/>
            <a:ext cx="1" cy="554838"/>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34" name="Group 33">
            <a:extLst>
              <a:ext uri="{FF2B5EF4-FFF2-40B4-BE49-F238E27FC236}">
                <a16:creationId xmlns:a16="http://schemas.microsoft.com/office/drawing/2014/main" id="{51B6DCB2-7FDF-BF23-262A-8E7FE2F90D9C}"/>
              </a:ext>
            </a:extLst>
          </p:cNvPr>
          <p:cNvGrpSpPr/>
          <p:nvPr/>
        </p:nvGrpSpPr>
        <p:grpSpPr>
          <a:xfrm>
            <a:off x="6116938" y="5131985"/>
            <a:ext cx="1998891" cy="1790440"/>
            <a:chOff x="9324976" y="4250757"/>
            <a:chExt cx="1769072" cy="1457324"/>
          </a:xfrm>
        </p:grpSpPr>
        <p:pic>
          <p:nvPicPr>
            <p:cNvPr id="35" name="Graphic 34" descr="Monitor with solid fill">
              <a:extLst>
                <a:ext uri="{FF2B5EF4-FFF2-40B4-BE49-F238E27FC236}">
                  <a16:creationId xmlns:a16="http://schemas.microsoft.com/office/drawing/2014/main" id="{D0C8C712-D38B-E443-9BDE-D45230A5FB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24976" y="4250757"/>
              <a:ext cx="1769072" cy="1457324"/>
            </a:xfrm>
            <a:prstGeom prst="rect">
              <a:avLst/>
            </a:prstGeom>
          </p:spPr>
        </p:pic>
        <p:sp>
          <p:nvSpPr>
            <p:cNvPr id="36" name="TextBox 35">
              <a:extLst>
                <a:ext uri="{FF2B5EF4-FFF2-40B4-BE49-F238E27FC236}">
                  <a16:creationId xmlns:a16="http://schemas.microsoft.com/office/drawing/2014/main" id="{EBCCCB01-7571-AD83-2E55-07C1E3D7D270}"/>
                </a:ext>
              </a:extLst>
            </p:cNvPr>
            <p:cNvSpPr txBox="1"/>
            <p:nvPr/>
          </p:nvSpPr>
          <p:spPr>
            <a:xfrm>
              <a:off x="9553576" y="4566549"/>
              <a:ext cx="1323974" cy="676388"/>
            </a:xfrm>
            <a:prstGeom prst="rect">
              <a:avLst/>
            </a:prstGeom>
            <a:noFill/>
          </p:spPr>
          <p:txBody>
            <a:bodyPr wrap="square" rtlCol="0">
              <a:spAutoFit/>
            </a:bodyPr>
            <a:lstStyle/>
            <a:p>
              <a:pPr algn="ctr"/>
              <a:r>
                <a:rPr lang="en-GB" sz="1200"/>
                <a:t>o2Do commercial’s monitoring interface</a:t>
              </a:r>
            </a:p>
          </p:txBody>
        </p:sp>
      </p:grpSp>
      <p:cxnSp>
        <p:nvCxnSpPr>
          <p:cNvPr id="37" name="Straight Connector 36">
            <a:extLst>
              <a:ext uri="{FF2B5EF4-FFF2-40B4-BE49-F238E27FC236}">
                <a16:creationId xmlns:a16="http://schemas.microsoft.com/office/drawing/2014/main" id="{8FF87FC9-0EBF-8CD0-29BE-30E72E1AD5B5}"/>
              </a:ext>
            </a:extLst>
          </p:cNvPr>
          <p:cNvCxnSpPr>
            <a:cxnSpLocks/>
          </p:cNvCxnSpPr>
          <p:nvPr/>
        </p:nvCxnSpPr>
        <p:spPr>
          <a:xfrm>
            <a:off x="9640904" y="4162328"/>
            <a:ext cx="1270399" cy="710994"/>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38" name="Group 37">
            <a:extLst>
              <a:ext uri="{FF2B5EF4-FFF2-40B4-BE49-F238E27FC236}">
                <a16:creationId xmlns:a16="http://schemas.microsoft.com/office/drawing/2014/main" id="{35FA8A62-67F9-82FC-A326-3EEF64BF4ADB}"/>
              </a:ext>
            </a:extLst>
          </p:cNvPr>
          <p:cNvGrpSpPr/>
          <p:nvPr/>
        </p:nvGrpSpPr>
        <p:grpSpPr>
          <a:xfrm>
            <a:off x="4091695" y="5451602"/>
            <a:ext cx="909912" cy="1308411"/>
            <a:chOff x="7054719" y="2273849"/>
            <a:chExt cx="1053548" cy="1514953"/>
          </a:xfrm>
        </p:grpSpPr>
        <p:pic>
          <p:nvPicPr>
            <p:cNvPr id="39" name="Graphic 38" descr="Database with solid fill">
              <a:extLst>
                <a:ext uri="{FF2B5EF4-FFF2-40B4-BE49-F238E27FC236}">
                  <a16:creationId xmlns:a16="http://schemas.microsoft.com/office/drawing/2014/main" id="{933D57D7-F172-613A-C79B-724A53498F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54719" y="2273849"/>
              <a:ext cx="1042779" cy="1042779"/>
            </a:xfrm>
            <a:prstGeom prst="rect">
              <a:avLst/>
            </a:prstGeom>
          </p:spPr>
        </p:pic>
        <p:sp>
          <p:nvSpPr>
            <p:cNvPr id="40" name="TextBox 39">
              <a:extLst>
                <a:ext uri="{FF2B5EF4-FFF2-40B4-BE49-F238E27FC236}">
                  <a16:creationId xmlns:a16="http://schemas.microsoft.com/office/drawing/2014/main" id="{F45191B1-4CBA-8BE6-6BA6-056256B7F32D}"/>
                </a:ext>
              </a:extLst>
            </p:cNvPr>
            <p:cNvSpPr txBox="1"/>
            <p:nvPr/>
          </p:nvSpPr>
          <p:spPr>
            <a:xfrm>
              <a:off x="7054719" y="3254260"/>
              <a:ext cx="1053548" cy="534542"/>
            </a:xfrm>
            <a:prstGeom prst="rect">
              <a:avLst/>
            </a:prstGeom>
            <a:noFill/>
          </p:spPr>
          <p:txBody>
            <a:bodyPr wrap="square" rtlCol="0">
              <a:spAutoFit/>
            </a:bodyPr>
            <a:lstStyle/>
            <a:p>
              <a:pPr algn="ctr"/>
              <a:r>
                <a:rPr lang="en-GB" sz="1200"/>
                <a:t>Contracts database</a:t>
              </a:r>
            </a:p>
          </p:txBody>
        </p:sp>
      </p:grpSp>
      <p:grpSp>
        <p:nvGrpSpPr>
          <p:cNvPr id="41" name="Group 40">
            <a:extLst>
              <a:ext uri="{FF2B5EF4-FFF2-40B4-BE49-F238E27FC236}">
                <a16:creationId xmlns:a16="http://schemas.microsoft.com/office/drawing/2014/main" id="{71CAC5F3-FEAD-7B6F-A089-1D5042ED1D55}"/>
              </a:ext>
            </a:extLst>
          </p:cNvPr>
          <p:cNvGrpSpPr/>
          <p:nvPr/>
        </p:nvGrpSpPr>
        <p:grpSpPr>
          <a:xfrm>
            <a:off x="6530630" y="3112431"/>
            <a:ext cx="952446" cy="1347992"/>
            <a:chOff x="7054719" y="2273849"/>
            <a:chExt cx="1053548" cy="1491081"/>
          </a:xfrm>
        </p:grpSpPr>
        <p:pic>
          <p:nvPicPr>
            <p:cNvPr id="42" name="Graphic 41" descr="Database with solid fill">
              <a:extLst>
                <a:ext uri="{FF2B5EF4-FFF2-40B4-BE49-F238E27FC236}">
                  <a16:creationId xmlns:a16="http://schemas.microsoft.com/office/drawing/2014/main" id="{021670F8-303D-772C-C54A-DA86BE1526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54719" y="2273849"/>
              <a:ext cx="1042779" cy="1042779"/>
            </a:xfrm>
            <a:prstGeom prst="rect">
              <a:avLst/>
            </a:prstGeom>
          </p:spPr>
        </p:pic>
        <p:sp>
          <p:nvSpPr>
            <p:cNvPr id="43" name="TextBox 42">
              <a:extLst>
                <a:ext uri="{FF2B5EF4-FFF2-40B4-BE49-F238E27FC236}">
                  <a16:creationId xmlns:a16="http://schemas.microsoft.com/office/drawing/2014/main" id="{5AC49083-099E-C1CF-6648-E89706A2AD5A}"/>
                </a:ext>
              </a:extLst>
            </p:cNvPr>
            <p:cNvSpPr txBox="1"/>
            <p:nvPr/>
          </p:nvSpPr>
          <p:spPr>
            <a:xfrm>
              <a:off x="7054719" y="3254260"/>
              <a:ext cx="1053548" cy="510670"/>
            </a:xfrm>
            <a:prstGeom prst="rect">
              <a:avLst/>
            </a:prstGeom>
            <a:noFill/>
          </p:spPr>
          <p:txBody>
            <a:bodyPr wrap="square" rtlCol="0">
              <a:spAutoFit/>
            </a:bodyPr>
            <a:lstStyle/>
            <a:p>
              <a:pPr algn="ctr"/>
              <a:r>
                <a:rPr lang="en-GB" sz="1200"/>
                <a:t>Proposals database</a:t>
              </a:r>
            </a:p>
          </p:txBody>
        </p:sp>
      </p:grpSp>
      <p:cxnSp>
        <p:nvCxnSpPr>
          <p:cNvPr id="44" name="Straight Connector 43">
            <a:extLst>
              <a:ext uri="{FF2B5EF4-FFF2-40B4-BE49-F238E27FC236}">
                <a16:creationId xmlns:a16="http://schemas.microsoft.com/office/drawing/2014/main" id="{B0685D67-C80F-2047-FFF9-D182B27403C6}"/>
              </a:ext>
            </a:extLst>
          </p:cNvPr>
          <p:cNvCxnSpPr>
            <a:cxnSpLocks/>
          </p:cNvCxnSpPr>
          <p:nvPr/>
        </p:nvCxnSpPr>
        <p:spPr>
          <a:xfrm>
            <a:off x="4992306" y="5925951"/>
            <a:ext cx="1124633"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0054D9A5-5EF1-1C77-2E34-9DB1C9FEAA04}"/>
              </a:ext>
            </a:extLst>
          </p:cNvPr>
          <p:cNvCxnSpPr>
            <a:cxnSpLocks/>
          </p:cNvCxnSpPr>
          <p:nvPr/>
        </p:nvCxnSpPr>
        <p:spPr>
          <a:xfrm flipV="1">
            <a:off x="7019441" y="4590865"/>
            <a:ext cx="0" cy="692526"/>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nvGrpSpPr>
          <p:cNvPr id="46" name="Group 45">
            <a:extLst>
              <a:ext uri="{FF2B5EF4-FFF2-40B4-BE49-F238E27FC236}">
                <a16:creationId xmlns:a16="http://schemas.microsoft.com/office/drawing/2014/main" id="{CBA17A94-F484-BF34-D41B-8C610A1B4CFC}"/>
              </a:ext>
            </a:extLst>
          </p:cNvPr>
          <p:cNvGrpSpPr/>
          <p:nvPr/>
        </p:nvGrpSpPr>
        <p:grpSpPr>
          <a:xfrm flipH="1">
            <a:off x="6977669" y="421298"/>
            <a:ext cx="3077057" cy="247186"/>
            <a:chOff x="7856910" y="877543"/>
            <a:chExt cx="1691814" cy="523984"/>
          </a:xfrm>
        </p:grpSpPr>
        <p:cxnSp>
          <p:nvCxnSpPr>
            <p:cNvPr id="47" name="Straight Connector 46">
              <a:extLst>
                <a:ext uri="{FF2B5EF4-FFF2-40B4-BE49-F238E27FC236}">
                  <a16:creationId xmlns:a16="http://schemas.microsoft.com/office/drawing/2014/main" id="{D97F587A-CB00-9FA3-09D1-3F6948FC219A}"/>
                </a:ext>
              </a:extLst>
            </p:cNvPr>
            <p:cNvCxnSpPr>
              <a:cxnSpLocks/>
            </p:cNvCxnSpPr>
            <p:nvPr/>
          </p:nvCxnSpPr>
          <p:spPr>
            <a:xfrm>
              <a:off x="7856910" y="877543"/>
              <a:ext cx="169181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73645BCB-9E45-9318-F78E-904466F5197F}"/>
                </a:ext>
              </a:extLst>
            </p:cNvPr>
            <p:cNvCxnSpPr>
              <a:cxnSpLocks/>
            </p:cNvCxnSpPr>
            <p:nvPr/>
          </p:nvCxnSpPr>
          <p:spPr>
            <a:xfrm>
              <a:off x="9539764" y="877543"/>
              <a:ext cx="0" cy="523984"/>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grpSp>
      <p:sp>
        <p:nvSpPr>
          <p:cNvPr id="49" name="TextBox 48">
            <a:extLst>
              <a:ext uri="{FF2B5EF4-FFF2-40B4-BE49-F238E27FC236}">
                <a16:creationId xmlns:a16="http://schemas.microsoft.com/office/drawing/2014/main" id="{4FE90DF3-7BE6-21E4-5B3A-ECA270676B4B}"/>
              </a:ext>
            </a:extLst>
          </p:cNvPr>
          <p:cNvSpPr txBox="1"/>
          <p:nvPr/>
        </p:nvSpPr>
        <p:spPr>
          <a:xfrm>
            <a:off x="1709770" y="1454289"/>
            <a:ext cx="1563423" cy="253916"/>
          </a:xfrm>
          <a:prstGeom prst="rect">
            <a:avLst/>
          </a:prstGeom>
          <a:noFill/>
        </p:spPr>
        <p:txBody>
          <a:bodyPr wrap="square" rtlCol="0">
            <a:spAutoFit/>
          </a:bodyPr>
          <a:lstStyle/>
          <a:p>
            <a:r>
              <a:rPr lang="fr-BE" sz="1050"/>
              <a:t>admin-dpt@o2do.be</a:t>
            </a:r>
          </a:p>
        </p:txBody>
      </p:sp>
      <p:sp>
        <p:nvSpPr>
          <p:cNvPr id="50" name="TextBox 49">
            <a:extLst>
              <a:ext uri="{FF2B5EF4-FFF2-40B4-BE49-F238E27FC236}">
                <a16:creationId xmlns:a16="http://schemas.microsoft.com/office/drawing/2014/main" id="{81F9B8C6-E9B5-3ECD-4AE7-EE2B17BF8D95}"/>
              </a:ext>
            </a:extLst>
          </p:cNvPr>
          <p:cNvSpPr txBox="1"/>
          <p:nvPr/>
        </p:nvSpPr>
        <p:spPr>
          <a:xfrm>
            <a:off x="10054726" y="768665"/>
            <a:ext cx="856577" cy="253916"/>
          </a:xfrm>
          <a:prstGeom prst="rect">
            <a:avLst/>
          </a:prstGeom>
          <a:noFill/>
        </p:spPr>
        <p:txBody>
          <a:bodyPr wrap="square" rtlCol="0">
            <a:spAutoFit/>
          </a:bodyPr>
          <a:lstStyle/>
          <a:p>
            <a:pPr algn="ctr"/>
            <a:r>
              <a:rPr lang="fr-BE" sz="1050"/>
              <a:t>newsletter</a:t>
            </a:r>
          </a:p>
        </p:txBody>
      </p:sp>
      <p:grpSp>
        <p:nvGrpSpPr>
          <p:cNvPr id="51" name="Group 50">
            <a:extLst>
              <a:ext uri="{FF2B5EF4-FFF2-40B4-BE49-F238E27FC236}">
                <a16:creationId xmlns:a16="http://schemas.microsoft.com/office/drawing/2014/main" id="{01D93BC4-5D94-9657-691A-5CD341F2949F}"/>
              </a:ext>
            </a:extLst>
          </p:cNvPr>
          <p:cNvGrpSpPr/>
          <p:nvPr/>
        </p:nvGrpSpPr>
        <p:grpSpPr>
          <a:xfrm>
            <a:off x="3068355" y="2914475"/>
            <a:ext cx="1588991" cy="1588991"/>
            <a:chOff x="3245688" y="2134107"/>
            <a:chExt cx="1426039" cy="1426039"/>
          </a:xfrm>
        </p:grpSpPr>
        <p:pic>
          <p:nvPicPr>
            <p:cNvPr id="52" name="Graphic 51" descr="Browser window with solid fill">
              <a:extLst>
                <a:ext uri="{FF2B5EF4-FFF2-40B4-BE49-F238E27FC236}">
                  <a16:creationId xmlns:a16="http://schemas.microsoft.com/office/drawing/2014/main" id="{77BDA110-E860-02F4-1180-131270CBD11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245688" y="2134107"/>
              <a:ext cx="1426039" cy="1426039"/>
            </a:xfrm>
            <a:prstGeom prst="rect">
              <a:avLst/>
            </a:prstGeom>
          </p:spPr>
        </p:pic>
        <p:sp>
          <p:nvSpPr>
            <p:cNvPr id="53" name="TextBox 52">
              <a:extLst>
                <a:ext uri="{FF2B5EF4-FFF2-40B4-BE49-F238E27FC236}">
                  <a16:creationId xmlns:a16="http://schemas.microsoft.com/office/drawing/2014/main" id="{F36535D1-F28F-2898-C302-9971FE13A98F}"/>
                </a:ext>
              </a:extLst>
            </p:cNvPr>
            <p:cNvSpPr txBox="1"/>
            <p:nvPr/>
          </p:nvSpPr>
          <p:spPr>
            <a:xfrm>
              <a:off x="3453003" y="2632217"/>
              <a:ext cx="1008688" cy="580049"/>
            </a:xfrm>
            <a:prstGeom prst="rect">
              <a:avLst/>
            </a:prstGeom>
            <a:solidFill>
              <a:schemeClr val="accent6"/>
            </a:solidFill>
          </p:spPr>
          <p:txBody>
            <a:bodyPr wrap="square" rtlCol="0">
              <a:spAutoFit/>
            </a:bodyPr>
            <a:lstStyle/>
            <a:p>
              <a:pPr algn="ctr"/>
              <a:r>
                <a:rPr lang="en-GB" sz="1200"/>
                <a:t>Client’s platform interface</a:t>
              </a:r>
            </a:p>
          </p:txBody>
        </p:sp>
      </p:grpSp>
      <p:cxnSp>
        <p:nvCxnSpPr>
          <p:cNvPr id="54" name="Straight Connector 53">
            <a:extLst>
              <a:ext uri="{FF2B5EF4-FFF2-40B4-BE49-F238E27FC236}">
                <a16:creationId xmlns:a16="http://schemas.microsoft.com/office/drawing/2014/main" id="{C9C35E4F-959D-FBAB-3003-BAD0E46B81A1}"/>
              </a:ext>
            </a:extLst>
          </p:cNvPr>
          <p:cNvCxnSpPr>
            <a:cxnSpLocks/>
            <a:endCxn id="20" idx="1"/>
          </p:cNvCxnSpPr>
          <p:nvPr/>
        </p:nvCxnSpPr>
        <p:spPr>
          <a:xfrm flipV="1">
            <a:off x="9640904" y="2822015"/>
            <a:ext cx="1556875" cy="886955"/>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5" name="Group 54">
            <a:extLst>
              <a:ext uri="{FF2B5EF4-FFF2-40B4-BE49-F238E27FC236}">
                <a16:creationId xmlns:a16="http://schemas.microsoft.com/office/drawing/2014/main" id="{22FEF674-9C54-DD8F-8BE1-954251E22B61}"/>
              </a:ext>
            </a:extLst>
          </p:cNvPr>
          <p:cNvGrpSpPr/>
          <p:nvPr/>
        </p:nvGrpSpPr>
        <p:grpSpPr>
          <a:xfrm>
            <a:off x="272204" y="4691495"/>
            <a:ext cx="1890505" cy="2036210"/>
            <a:chOff x="90695" y="4691495"/>
            <a:chExt cx="1890505" cy="2036210"/>
          </a:xfrm>
        </p:grpSpPr>
        <p:sp>
          <p:nvSpPr>
            <p:cNvPr id="56" name="Rectangle 55">
              <a:extLst>
                <a:ext uri="{FF2B5EF4-FFF2-40B4-BE49-F238E27FC236}">
                  <a16:creationId xmlns:a16="http://schemas.microsoft.com/office/drawing/2014/main" id="{6D11AF1F-F9EC-2977-57F0-1C0FBDC8C48C}"/>
                </a:ext>
              </a:extLst>
            </p:cNvPr>
            <p:cNvSpPr/>
            <p:nvPr/>
          </p:nvSpPr>
          <p:spPr>
            <a:xfrm>
              <a:off x="90695" y="4691495"/>
              <a:ext cx="1890505" cy="203620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a:p>
          </p:txBody>
        </p:sp>
        <p:sp>
          <p:nvSpPr>
            <p:cNvPr id="57" name="TextBox 56">
              <a:extLst>
                <a:ext uri="{FF2B5EF4-FFF2-40B4-BE49-F238E27FC236}">
                  <a16:creationId xmlns:a16="http://schemas.microsoft.com/office/drawing/2014/main" id="{B2FB20F7-DA4B-2CE8-EA4B-9CF088BB09BB}"/>
                </a:ext>
              </a:extLst>
            </p:cNvPr>
            <p:cNvSpPr txBox="1"/>
            <p:nvPr/>
          </p:nvSpPr>
          <p:spPr>
            <a:xfrm>
              <a:off x="167416" y="4761796"/>
              <a:ext cx="1073434" cy="307777"/>
            </a:xfrm>
            <a:prstGeom prst="rect">
              <a:avLst/>
            </a:prstGeom>
            <a:noFill/>
          </p:spPr>
          <p:txBody>
            <a:bodyPr wrap="square" rtlCol="0">
              <a:spAutoFit/>
            </a:bodyPr>
            <a:lstStyle/>
            <a:p>
              <a:r>
                <a:rPr lang="en-GB" sz="1400" b="1"/>
                <a:t>Legend</a:t>
              </a:r>
            </a:p>
          </p:txBody>
        </p:sp>
        <p:grpSp>
          <p:nvGrpSpPr>
            <p:cNvPr id="58" name="Group 57">
              <a:extLst>
                <a:ext uri="{FF2B5EF4-FFF2-40B4-BE49-F238E27FC236}">
                  <a16:creationId xmlns:a16="http://schemas.microsoft.com/office/drawing/2014/main" id="{10E76219-0E31-E130-4611-40698451B85E}"/>
                </a:ext>
              </a:extLst>
            </p:cNvPr>
            <p:cNvGrpSpPr/>
            <p:nvPr/>
          </p:nvGrpSpPr>
          <p:grpSpPr>
            <a:xfrm>
              <a:off x="202171" y="5153503"/>
              <a:ext cx="1655204" cy="1574202"/>
              <a:chOff x="211930" y="4729521"/>
              <a:chExt cx="1655204" cy="1574202"/>
            </a:xfrm>
          </p:grpSpPr>
          <p:grpSp>
            <p:nvGrpSpPr>
              <p:cNvPr id="59" name="Group 58">
                <a:extLst>
                  <a:ext uri="{FF2B5EF4-FFF2-40B4-BE49-F238E27FC236}">
                    <a16:creationId xmlns:a16="http://schemas.microsoft.com/office/drawing/2014/main" id="{66DE1048-9F66-0273-732E-6EAEA9CC3626}"/>
                  </a:ext>
                </a:extLst>
              </p:cNvPr>
              <p:cNvGrpSpPr/>
              <p:nvPr/>
            </p:nvGrpSpPr>
            <p:grpSpPr>
              <a:xfrm>
                <a:off x="211930" y="4729521"/>
                <a:ext cx="1655204" cy="1073593"/>
                <a:chOff x="202931" y="5250384"/>
                <a:chExt cx="1655204" cy="1073593"/>
              </a:xfrm>
            </p:grpSpPr>
            <p:sp>
              <p:nvSpPr>
                <p:cNvPr id="62" name="Hexagon 61">
                  <a:extLst>
                    <a:ext uri="{FF2B5EF4-FFF2-40B4-BE49-F238E27FC236}">
                      <a16:creationId xmlns:a16="http://schemas.microsoft.com/office/drawing/2014/main" id="{8058C850-8CEA-A1B6-50C0-E96F36E5A58B}"/>
                    </a:ext>
                  </a:extLst>
                </p:cNvPr>
                <p:cNvSpPr/>
                <p:nvPr/>
              </p:nvSpPr>
              <p:spPr>
                <a:xfrm>
                  <a:off x="229842" y="5268324"/>
                  <a:ext cx="395448" cy="223897"/>
                </a:xfrm>
                <a:prstGeom prst="hexagon">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fr-BE"/>
                </a:p>
              </p:txBody>
            </p:sp>
            <p:sp>
              <p:nvSpPr>
                <p:cNvPr id="63" name="TextBox 62">
                  <a:extLst>
                    <a:ext uri="{FF2B5EF4-FFF2-40B4-BE49-F238E27FC236}">
                      <a16:creationId xmlns:a16="http://schemas.microsoft.com/office/drawing/2014/main" id="{12EB0C9C-FE5E-7C2A-2DAA-B6D3D0A9E4B5}"/>
                    </a:ext>
                  </a:extLst>
                </p:cNvPr>
                <p:cNvSpPr txBox="1"/>
                <p:nvPr/>
              </p:nvSpPr>
              <p:spPr>
                <a:xfrm>
                  <a:off x="605567" y="5250384"/>
                  <a:ext cx="995159" cy="276999"/>
                </a:xfrm>
                <a:prstGeom prst="rect">
                  <a:avLst/>
                </a:prstGeom>
                <a:noFill/>
              </p:spPr>
              <p:txBody>
                <a:bodyPr wrap="square" rtlCol="0">
                  <a:spAutoFit/>
                </a:bodyPr>
                <a:lstStyle/>
                <a:p>
                  <a:r>
                    <a:rPr lang="fr-BE" sz="1200"/>
                    <a:t>automation</a:t>
                  </a:r>
                </a:p>
              </p:txBody>
            </p:sp>
            <p:pic>
              <p:nvPicPr>
                <p:cNvPr id="64" name="Graphic 63" descr="User with solid fill">
                  <a:extLst>
                    <a:ext uri="{FF2B5EF4-FFF2-40B4-BE49-F238E27FC236}">
                      <a16:creationId xmlns:a16="http://schemas.microsoft.com/office/drawing/2014/main" id="{13F4F92C-B52C-579A-38D6-C8E5A90308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931" y="5550866"/>
                  <a:ext cx="400011" cy="400011"/>
                </a:xfrm>
                <a:prstGeom prst="rect">
                  <a:avLst/>
                </a:prstGeom>
              </p:spPr>
            </p:pic>
            <p:sp>
              <p:nvSpPr>
                <p:cNvPr id="65" name="TextBox 64">
                  <a:extLst>
                    <a:ext uri="{FF2B5EF4-FFF2-40B4-BE49-F238E27FC236}">
                      <a16:creationId xmlns:a16="http://schemas.microsoft.com/office/drawing/2014/main" id="{72B30819-EF87-6E75-5C0F-0F45EF51F304}"/>
                    </a:ext>
                  </a:extLst>
                </p:cNvPr>
                <p:cNvSpPr txBox="1"/>
                <p:nvPr/>
              </p:nvSpPr>
              <p:spPr>
                <a:xfrm>
                  <a:off x="605567" y="5609771"/>
                  <a:ext cx="1252568" cy="276999"/>
                </a:xfrm>
                <a:prstGeom prst="rect">
                  <a:avLst/>
                </a:prstGeom>
                <a:noFill/>
              </p:spPr>
              <p:txBody>
                <a:bodyPr wrap="square" rtlCol="0">
                  <a:spAutoFit/>
                </a:bodyPr>
                <a:lstStyle/>
                <a:p>
                  <a:r>
                    <a:rPr lang="fr-BE" sz="1200"/>
                    <a:t>user</a:t>
                  </a:r>
                </a:p>
              </p:txBody>
            </p:sp>
            <p:pic>
              <p:nvPicPr>
                <p:cNvPr id="66" name="Graphic 65" descr="Database with solid fill">
                  <a:extLst>
                    <a:ext uri="{FF2B5EF4-FFF2-40B4-BE49-F238E27FC236}">
                      <a16:creationId xmlns:a16="http://schemas.microsoft.com/office/drawing/2014/main" id="{A8297EB8-B1E2-3225-9987-F706CF4204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9842" y="5950877"/>
                  <a:ext cx="373100" cy="373100"/>
                </a:xfrm>
                <a:prstGeom prst="rect">
                  <a:avLst/>
                </a:prstGeom>
              </p:spPr>
            </p:pic>
            <p:sp>
              <p:nvSpPr>
                <p:cNvPr id="67" name="TextBox 66">
                  <a:extLst>
                    <a:ext uri="{FF2B5EF4-FFF2-40B4-BE49-F238E27FC236}">
                      <a16:creationId xmlns:a16="http://schemas.microsoft.com/office/drawing/2014/main" id="{2703EBAE-A074-CC7B-8A9E-98D60CE90D65}"/>
                    </a:ext>
                  </a:extLst>
                </p:cNvPr>
                <p:cNvSpPr txBox="1"/>
                <p:nvPr/>
              </p:nvSpPr>
              <p:spPr>
                <a:xfrm>
                  <a:off x="584151" y="5998927"/>
                  <a:ext cx="1252568" cy="276999"/>
                </a:xfrm>
                <a:prstGeom prst="rect">
                  <a:avLst/>
                </a:prstGeom>
                <a:noFill/>
              </p:spPr>
              <p:txBody>
                <a:bodyPr wrap="square" rtlCol="0">
                  <a:spAutoFit/>
                </a:bodyPr>
                <a:lstStyle/>
                <a:p>
                  <a:r>
                    <a:rPr lang="fr-BE" sz="1200" err="1"/>
                    <a:t>database</a:t>
                  </a:r>
                  <a:endParaRPr lang="fr-BE" sz="1200"/>
                </a:p>
              </p:txBody>
            </p:sp>
          </p:grpSp>
          <p:pic>
            <p:nvPicPr>
              <p:cNvPr id="60" name="Graphic 59" descr="Browser window with solid fill">
                <a:extLst>
                  <a:ext uri="{FF2B5EF4-FFF2-40B4-BE49-F238E27FC236}">
                    <a16:creationId xmlns:a16="http://schemas.microsoft.com/office/drawing/2014/main" id="{A292FB61-8A94-28FF-AD84-C511CD69ED5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8120" y="5806756"/>
                <a:ext cx="496967" cy="496967"/>
              </a:xfrm>
              <a:prstGeom prst="rect">
                <a:avLst/>
              </a:prstGeom>
            </p:spPr>
          </p:pic>
          <p:sp>
            <p:nvSpPr>
              <p:cNvPr id="61" name="TextBox 60">
                <a:extLst>
                  <a:ext uri="{FF2B5EF4-FFF2-40B4-BE49-F238E27FC236}">
                    <a16:creationId xmlns:a16="http://schemas.microsoft.com/office/drawing/2014/main" id="{24D7302B-2021-2DAC-512F-34AABED0E5C8}"/>
                  </a:ext>
                </a:extLst>
              </p:cNvPr>
              <p:cNvSpPr txBox="1"/>
              <p:nvPr/>
            </p:nvSpPr>
            <p:spPr>
              <a:xfrm>
                <a:off x="632044" y="5888705"/>
                <a:ext cx="896217" cy="276999"/>
              </a:xfrm>
              <a:prstGeom prst="rect">
                <a:avLst/>
              </a:prstGeom>
              <a:noFill/>
            </p:spPr>
            <p:txBody>
              <a:bodyPr wrap="square" rtlCol="0">
                <a:spAutoFit/>
              </a:bodyPr>
              <a:lstStyle/>
              <a:p>
                <a:r>
                  <a:rPr lang="fr-BE" sz="1200"/>
                  <a:t>browser</a:t>
                </a:r>
              </a:p>
            </p:txBody>
          </p:sp>
        </p:grpSp>
      </p:grpSp>
      <p:sp>
        <p:nvSpPr>
          <p:cNvPr id="68" name="TextBox 67">
            <a:extLst>
              <a:ext uri="{FF2B5EF4-FFF2-40B4-BE49-F238E27FC236}">
                <a16:creationId xmlns:a16="http://schemas.microsoft.com/office/drawing/2014/main" id="{C0745DB7-4ACE-1C00-AE6E-71D24443C85D}"/>
              </a:ext>
            </a:extLst>
          </p:cNvPr>
          <p:cNvSpPr txBox="1"/>
          <p:nvPr/>
        </p:nvSpPr>
        <p:spPr>
          <a:xfrm>
            <a:off x="8412260" y="185838"/>
            <a:ext cx="762348" cy="261610"/>
          </a:xfrm>
          <a:prstGeom prst="rect">
            <a:avLst/>
          </a:prstGeom>
          <a:noFill/>
        </p:spPr>
        <p:txBody>
          <a:bodyPr wrap="square" rtlCol="0">
            <a:spAutoFit/>
          </a:bodyPr>
          <a:lstStyle/>
          <a:p>
            <a:r>
              <a:rPr lang="fr-BE" sz="1100" i="1">
                <a:solidFill>
                  <a:schemeClr val="accent1"/>
                </a:solidFill>
              </a:rPr>
              <a:t>RFP id</a:t>
            </a:r>
          </a:p>
        </p:txBody>
      </p:sp>
      <p:sp>
        <p:nvSpPr>
          <p:cNvPr id="69" name="TextBox 68">
            <a:extLst>
              <a:ext uri="{FF2B5EF4-FFF2-40B4-BE49-F238E27FC236}">
                <a16:creationId xmlns:a16="http://schemas.microsoft.com/office/drawing/2014/main" id="{FE7F42BE-0735-5F4F-863B-0399D18DAA23}"/>
              </a:ext>
            </a:extLst>
          </p:cNvPr>
          <p:cNvSpPr txBox="1"/>
          <p:nvPr/>
        </p:nvSpPr>
        <p:spPr>
          <a:xfrm>
            <a:off x="5458909" y="856097"/>
            <a:ext cx="1222615" cy="261610"/>
          </a:xfrm>
          <a:prstGeom prst="rect">
            <a:avLst/>
          </a:prstGeom>
          <a:noFill/>
        </p:spPr>
        <p:txBody>
          <a:bodyPr wrap="square" rtlCol="0">
            <a:spAutoFit/>
          </a:bodyPr>
          <a:lstStyle/>
          <a:p>
            <a:r>
              <a:rPr lang="fr-BE" sz="1100" i="1">
                <a:solidFill>
                  <a:schemeClr val="accent1"/>
                </a:solidFill>
              </a:rPr>
              <a:t>RFP relevance</a:t>
            </a:r>
          </a:p>
        </p:txBody>
      </p:sp>
      <p:sp>
        <p:nvSpPr>
          <p:cNvPr id="70" name="TextBox 69">
            <a:extLst>
              <a:ext uri="{FF2B5EF4-FFF2-40B4-BE49-F238E27FC236}">
                <a16:creationId xmlns:a16="http://schemas.microsoft.com/office/drawing/2014/main" id="{978917E7-AB5D-3A4E-AD71-8190EA4DF646}"/>
              </a:ext>
            </a:extLst>
          </p:cNvPr>
          <p:cNvSpPr txBox="1"/>
          <p:nvPr/>
        </p:nvSpPr>
        <p:spPr>
          <a:xfrm>
            <a:off x="7391557" y="830507"/>
            <a:ext cx="1685725" cy="261610"/>
          </a:xfrm>
          <a:prstGeom prst="rect">
            <a:avLst/>
          </a:prstGeom>
          <a:noFill/>
        </p:spPr>
        <p:txBody>
          <a:bodyPr wrap="square" rtlCol="0">
            <a:spAutoFit/>
          </a:bodyPr>
          <a:lstStyle/>
          <a:p>
            <a:r>
              <a:rPr lang="en-GB" sz="1100" i="1">
                <a:solidFill>
                  <a:schemeClr val="accent1"/>
                </a:solidFill>
              </a:rPr>
              <a:t>Title, skills, experience</a:t>
            </a:r>
          </a:p>
        </p:txBody>
      </p:sp>
      <p:sp>
        <p:nvSpPr>
          <p:cNvPr id="71" name="TextBox 70">
            <a:extLst>
              <a:ext uri="{FF2B5EF4-FFF2-40B4-BE49-F238E27FC236}">
                <a16:creationId xmlns:a16="http://schemas.microsoft.com/office/drawing/2014/main" id="{8BF1F7A5-4B41-5938-EBD6-D01F10156721}"/>
              </a:ext>
            </a:extLst>
          </p:cNvPr>
          <p:cNvSpPr txBox="1"/>
          <p:nvPr/>
        </p:nvSpPr>
        <p:spPr>
          <a:xfrm>
            <a:off x="8176033" y="2868286"/>
            <a:ext cx="914399" cy="261610"/>
          </a:xfrm>
          <a:prstGeom prst="rect">
            <a:avLst/>
          </a:prstGeom>
          <a:noFill/>
        </p:spPr>
        <p:txBody>
          <a:bodyPr wrap="square" rtlCol="0">
            <a:spAutoFit/>
          </a:bodyPr>
          <a:lstStyle/>
          <a:p>
            <a:r>
              <a:rPr lang="en-GB" sz="1100" i="1">
                <a:solidFill>
                  <a:schemeClr val="accent1"/>
                </a:solidFill>
              </a:rPr>
              <a:t>Proposal id</a:t>
            </a:r>
          </a:p>
        </p:txBody>
      </p:sp>
      <p:sp>
        <p:nvSpPr>
          <p:cNvPr id="72" name="TextBox 71">
            <a:extLst>
              <a:ext uri="{FF2B5EF4-FFF2-40B4-BE49-F238E27FC236}">
                <a16:creationId xmlns:a16="http://schemas.microsoft.com/office/drawing/2014/main" id="{E4D4E273-D912-8E14-473A-4CE95100FC38}"/>
              </a:ext>
            </a:extLst>
          </p:cNvPr>
          <p:cNvSpPr txBox="1"/>
          <p:nvPr/>
        </p:nvSpPr>
        <p:spPr>
          <a:xfrm>
            <a:off x="9799550" y="1903467"/>
            <a:ext cx="1925642" cy="261610"/>
          </a:xfrm>
          <a:prstGeom prst="rect">
            <a:avLst/>
          </a:prstGeom>
          <a:noFill/>
        </p:spPr>
        <p:txBody>
          <a:bodyPr wrap="square" rtlCol="0">
            <a:spAutoFit/>
          </a:bodyPr>
          <a:lstStyle/>
          <a:p>
            <a:r>
              <a:rPr lang="en-GB" sz="1100" i="1">
                <a:solidFill>
                  <a:schemeClr val="accent1"/>
                </a:solidFill>
              </a:rPr>
              <a:t>Title, skills, experience</a:t>
            </a:r>
          </a:p>
        </p:txBody>
      </p:sp>
      <p:sp>
        <p:nvSpPr>
          <p:cNvPr id="73" name="TextBox 72">
            <a:extLst>
              <a:ext uri="{FF2B5EF4-FFF2-40B4-BE49-F238E27FC236}">
                <a16:creationId xmlns:a16="http://schemas.microsoft.com/office/drawing/2014/main" id="{38697CE9-F8DE-3F26-9B2F-7DC914FB111A}"/>
              </a:ext>
            </a:extLst>
          </p:cNvPr>
          <p:cNvSpPr txBox="1"/>
          <p:nvPr/>
        </p:nvSpPr>
        <p:spPr>
          <a:xfrm>
            <a:off x="10006458" y="3974000"/>
            <a:ext cx="1925642" cy="430887"/>
          </a:xfrm>
          <a:prstGeom prst="rect">
            <a:avLst/>
          </a:prstGeom>
          <a:noFill/>
        </p:spPr>
        <p:txBody>
          <a:bodyPr wrap="square" rtlCol="0">
            <a:spAutoFit/>
          </a:bodyPr>
          <a:lstStyle/>
          <a:p>
            <a:r>
              <a:rPr lang="en-GB" sz="1100" i="1">
                <a:solidFill>
                  <a:schemeClr val="accent1"/>
                </a:solidFill>
              </a:rPr>
              <a:t>Title, skills, experience, availability, CV</a:t>
            </a:r>
          </a:p>
        </p:txBody>
      </p:sp>
      <p:sp>
        <p:nvSpPr>
          <p:cNvPr id="74" name="TextBox 73">
            <a:extLst>
              <a:ext uri="{FF2B5EF4-FFF2-40B4-BE49-F238E27FC236}">
                <a16:creationId xmlns:a16="http://schemas.microsoft.com/office/drawing/2014/main" id="{CF777BE0-22E1-AFCE-11D0-C1C80B4E7325}"/>
              </a:ext>
            </a:extLst>
          </p:cNvPr>
          <p:cNvSpPr txBox="1"/>
          <p:nvPr/>
        </p:nvSpPr>
        <p:spPr>
          <a:xfrm>
            <a:off x="7500316" y="3461491"/>
            <a:ext cx="970091" cy="261610"/>
          </a:xfrm>
          <a:prstGeom prst="rect">
            <a:avLst/>
          </a:prstGeom>
          <a:noFill/>
        </p:spPr>
        <p:txBody>
          <a:bodyPr wrap="square" rtlCol="0">
            <a:spAutoFit/>
          </a:bodyPr>
          <a:lstStyle/>
          <a:p>
            <a:r>
              <a:rPr lang="en-GB" sz="1100" i="1">
                <a:solidFill>
                  <a:schemeClr val="accent1"/>
                </a:solidFill>
              </a:rPr>
              <a:t>Proposal id</a:t>
            </a:r>
          </a:p>
        </p:txBody>
      </p:sp>
      <p:sp>
        <p:nvSpPr>
          <p:cNvPr id="75" name="TextBox 74">
            <a:extLst>
              <a:ext uri="{FF2B5EF4-FFF2-40B4-BE49-F238E27FC236}">
                <a16:creationId xmlns:a16="http://schemas.microsoft.com/office/drawing/2014/main" id="{E9C0A766-F710-A670-E8B0-2B85F7AE76F2}"/>
              </a:ext>
            </a:extLst>
          </p:cNvPr>
          <p:cNvSpPr txBox="1"/>
          <p:nvPr/>
        </p:nvSpPr>
        <p:spPr>
          <a:xfrm>
            <a:off x="7011576" y="4731142"/>
            <a:ext cx="970091" cy="430887"/>
          </a:xfrm>
          <a:prstGeom prst="rect">
            <a:avLst/>
          </a:prstGeom>
          <a:noFill/>
        </p:spPr>
        <p:txBody>
          <a:bodyPr wrap="square" rtlCol="0">
            <a:spAutoFit/>
          </a:bodyPr>
          <a:lstStyle/>
          <a:p>
            <a:r>
              <a:rPr lang="en-GB" sz="1100" i="1">
                <a:solidFill>
                  <a:schemeClr val="accent1"/>
                </a:solidFill>
              </a:rPr>
              <a:t>Proposal id, status</a:t>
            </a:r>
          </a:p>
        </p:txBody>
      </p:sp>
    </p:spTree>
    <p:extLst>
      <p:ext uri="{BB962C8B-B14F-4D97-AF65-F5344CB8AC3E}">
        <p14:creationId xmlns:p14="http://schemas.microsoft.com/office/powerpoint/2010/main" val="1748719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1FBF0-A8AC-2E1B-C415-FF014E93DC4D}"/>
              </a:ext>
            </a:extLst>
          </p:cNvPr>
          <p:cNvSpPr>
            <a:spLocks noGrp="1"/>
          </p:cNvSpPr>
          <p:nvPr>
            <p:ph type="title"/>
          </p:nvPr>
        </p:nvSpPr>
        <p:spPr/>
        <p:txBody>
          <a:bodyPr/>
          <a:lstStyle/>
          <a:p>
            <a:r>
              <a:rPr lang="en-GB"/>
              <a:t>Work Packages and Deliverables</a:t>
            </a:r>
          </a:p>
        </p:txBody>
      </p:sp>
      <p:sp>
        <p:nvSpPr>
          <p:cNvPr id="4" name="Text Placeholder 3">
            <a:extLst>
              <a:ext uri="{FF2B5EF4-FFF2-40B4-BE49-F238E27FC236}">
                <a16:creationId xmlns:a16="http://schemas.microsoft.com/office/drawing/2014/main" id="{73CB35A3-F0B3-C501-4383-D048838F3AC5}"/>
              </a:ext>
            </a:extLst>
          </p:cNvPr>
          <p:cNvSpPr>
            <a:spLocks noGrp="1"/>
          </p:cNvSpPr>
          <p:nvPr>
            <p:ph type="body" sz="quarter" idx="10"/>
          </p:nvPr>
        </p:nvSpPr>
        <p:spPr/>
        <p:txBody>
          <a:bodyPr/>
          <a:lstStyle/>
          <a:p>
            <a:r>
              <a:rPr lang="fr-BE"/>
              <a:t>7.</a:t>
            </a:r>
          </a:p>
        </p:txBody>
      </p:sp>
    </p:spTree>
    <p:extLst>
      <p:ext uri="{BB962C8B-B14F-4D97-AF65-F5344CB8AC3E}">
        <p14:creationId xmlns:p14="http://schemas.microsoft.com/office/powerpoint/2010/main" val="3973578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84B4DA85-FED5-D07C-82F0-6032C103DCC3}"/>
              </a:ext>
            </a:extLst>
          </p:cNvPr>
          <p:cNvGraphicFramePr/>
          <p:nvPr>
            <p:extLst>
              <p:ext uri="{D42A27DB-BD31-4B8C-83A1-F6EECF244321}">
                <p14:modId xmlns:p14="http://schemas.microsoft.com/office/powerpoint/2010/main" val="2198236193"/>
              </p:ext>
            </p:extLst>
          </p:nvPr>
        </p:nvGraphicFramePr>
        <p:xfrm>
          <a:off x="142238" y="94826"/>
          <a:ext cx="11873655" cy="621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D94D504-30A6-40D3-CB27-28B1BC93F51B}"/>
              </a:ext>
            </a:extLst>
          </p:cNvPr>
          <p:cNvSpPr txBox="1"/>
          <p:nvPr/>
        </p:nvSpPr>
        <p:spPr>
          <a:xfrm>
            <a:off x="6019800" y="4406900"/>
            <a:ext cx="984250" cy="230832"/>
          </a:xfrm>
          <a:prstGeom prst="rect">
            <a:avLst/>
          </a:prstGeom>
          <a:noFill/>
        </p:spPr>
        <p:txBody>
          <a:bodyPr wrap="square" rtlCol="0">
            <a:spAutoFit/>
          </a:bodyPr>
          <a:lstStyle/>
          <a:p>
            <a:r>
              <a:rPr lang="fr-BE" sz="900">
                <a:solidFill>
                  <a:srgbClr val="FFFFFF">
                    <a:lumMod val="50000"/>
                  </a:srgbClr>
                </a:solidFill>
                <a:latin typeface="DM Sans"/>
              </a:rPr>
              <a:t>*Out of scope</a:t>
            </a:r>
          </a:p>
        </p:txBody>
      </p:sp>
    </p:spTree>
    <p:extLst>
      <p:ext uri="{BB962C8B-B14F-4D97-AF65-F5344CB8AC3E}">
        <p14:creationId xmlns:p14="http://schemas.microsoft.com/office/powerpoint/2010/main" val="1096891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fr-BE"/>
              <a:t>Conclusion</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idx="1"/>
          </p:nvPr>
        </p:nvSpPr>
        <p:spPr>
          <a:xfrm>
            <a:off x="838200" y="1825625"/>
            <a:ext cx="10515600" cy="4041775"/>
          </a:xfrm>
        </p:spPr>
        <p:txBody>
          <a:bodyPr>
            <a:normAutofit/>
          </a:bodyPr>
          <a:lstStyle/>
          <a:p>
            <a:r>
              <a:rPr lang="en-GB" sz="1600"/>
              <a:t>This document summarizes the goals, objectives, risks and characteristics of the </a:t>
            </a:r>
            <a:r>
              <a:rPr lang="en-GB" sz="1600" err="1"/>
              <a:t>AutoDo</a:t>
            </a:r>
            <a:r>
              <a:rPr lang="en-GB" sz="1600"/>
              <a:t> project. It also describes its key features and provides guidelines on user interaction with the product.</a:t>
            </a:r>
          </a:p>
          <a:p>
            <a:r>
              <a:rPr lang="en-GB" sz="1600"/>
              <a:t>From a business analyst perspective, the inclusion of use case diagrams, sequence diagrams and the data model aim to align both business and technical stakeholders on definitions, needs, and design requirements.</a:t>
            </a:r>
          </a:p>
          <a:p>
            <a:r>
              <a:rPr lang="en-GB" sz="1600"/>
              <a:t>The high-level system architecture illustrates the different components of the system and their interactions. </a:t>
            </a:r>
          </a:p>
          <a:p>
            <a:r>
              <a:rPr lang="en-GB" sz="1600"/>
              <a:t>Finally, work packages and deliverables are briefly introduced. These are intended to evolve alongside business requirements and as product feasibility is defined.</a:t>
            </a:r>
          </a:p>
          <a:p>
            <a:endParaRPr lang="en-GB" sz="1600"/>
          </a:p>
          <a:p>
            <a:r>
              <a:rPr lang="en-GB" sz="1600" i="1"/>
              <a:t>The documentation will continue to evolve alongside the project, capturing updates and refinements as the product development progresses.</a:t>
            </a:r>
          </a:p>
          <a:p>
            <a:r>
              <a:rPr lang="en-GB" sz="1600" i="1"/>
              <a:t>The next steps of the project include further refinement of work packages and deliverables to meet business requirements and technical feasibility</a:t>
            </a:r>
            <a:r>
              <a:rPr lang="en-GB" sz="1600"/>
              <a:t>.</a:t>
            </a:r>
          </a:p>
        </p:txBody>
      </p:sp>
    </p:spTree>
    <p:extLst>
      <p:ext uri="{BB962C8B-B14F-4D97-AF65-F5344CB8AC3E}">
        <p14:creationId xmlns:p14="http://schemas.microsoft.com/office/powerpoint/2010/main" val="1635888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D0C663E-1DFC-D849-9A29-F1A5C4467CD2}"/>
              </a:ext>
            </a:extLst>
          </p:cNvPr>
          <p:cNvSpPr txBox="1"/>
          <p:nvPr/>
        </p:nvSpPr>
        <p:spPr>
          <a:xfrm>
            <a:off x="1719072" y="1755648"/>
            <a:ext cx="184731"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21066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193B-CF2C-B768-7901-9313F49EAFD9}"/>
              </a:ext>
            </a:extLst>
          </p:cNvPr>
          <p:cNvSpPr>
            <a:spLocks noGrp="1"/>
          </p:cNvSpPr>
          <p:nvPr>
            <p:ph type="title"/>
          </p:nvPr>
        </p:nvSpPr>
        <p:spPr/>
        <p:txBody>
          <a:bodyPr/>
          <a:lstStyle/>
          <a:p>
            <a:r>
              <a:rPr lang="en-GB"/>
              <a:t>Glossary</a:t>
            </a:r>
          </a:p>
        </p:txBody>
      </p:sp>
      <p:sp>
        <p:nvSpPr>
          <p:cNvPr id="6" name="TextBox 5">
            <a:extLst>
              <a:ext uri="{FF2B5EF4-FFF2-40B4-BE49-F238E27FC236}">
                <a16:creationId xmlns:a16="http://schemas.microsoft.com/office/drawing/2014/main" id="{2CA6F791-0B83-2AD0-082D-938EE02C049D}"/>
              </a:ext>
            </a:extLst>
          </p:cNvPr>
          <p:cNvSpPr txBox="1"/>
          <p:nvPr/>
        </p:nvSpPr>
        <p:spPr>
          <a:xfrm>
            <a:off x="838200" y="1591730"/>
            <a:ext cx="10938934" cy="3323987"/>
          </a:xfrm>
          <a:prstGeom prst="rect">
            <a:avLst/>
          </a:prstGeom>
          <a:noFill/>
        </p:spPr>
        <p:txBody>
          <a:bodyPr wrap="square">
            <a:spAutoFit/>
          </a:bodyPr>
          <a:lstStyle/>
          <a:p>
            <a:pPr marL="285750" indent="-285750" algn="l">
              <a:buFont typeface="Wingdings" panose="05000000000000000000" pitchFamily="2" charset="2"/>
              <a:buChar char="§"/>
            </a:pPr>
            <a:r>
              <a:rPr lang="en-GB" b="1">
                <a:solidFill>
                  <a:srgbClr val="0D0D0D"/>
                </a:solidFill>
                <a:latin typeface="Söhne"/>
              </a:rPr>
              <a:t>RFP (Request for Proposal): </a:t>
            </a:r>
            <a:r>
              <a:rPr lang="en-GB">
                <a:solidFill>
                  <a:srgbClr val="0D0D0D"/>
                </a:solidFill>
                <a:latin typeface="Söhne"/>
              </a:rPr>
              <a:t>job description</a:t>
            </a:r>
            <a:r>
              <a:rPr lang="en-GB" sz="1600"/>
              <a:t> issued by a client (organization or entity) seeking consultancy services. It outlines the requirements, specifications, and skills required for the consultancy project.</a:t>
            </a:r>
          </a:p>
          <a:p>
            <a:pPr marL="285750" indent="-285750">
              <a:buFont typeface="Wingdings" panose="05000000000000000000" pitchFamily="2" charset="2"/>
              <a:buChar char="§"/>
            </a:pPr>
            <a:r>
              <a:rPr lang="en-GB" sz="1600" b="1" i="0">
                <a:solidFill>
                  <a:srgbClr val="0D0D0D"/>
                </a:solidFill>
                <a:effectLst/>
                <a:latin typeface="Söhne"/>
              </a:rPr>
              <a:t>Proposal:</a:t>
            </a:r>
            <a:r>
              <a:rPr lang="en-GB" sz="1600" b="0" i="0">
                <a:solidFill>
                  <a:srgbClr val="0D0D0D"/>
                </a:solidFill>
                <a:effectLst/>
                <a:latin typeface="Söhne"/>
              </a:rPr>
              <a:t> formal response to an RFP submitted by a supplier (o2Do). It </a:t>
            </a:r>
            <a:r>
              <a:rPr lang="en-GB" sz="1400"/>
              <a:t>typically</a:t>
            </a:r>
            <a:r>
              <a:rPr lang="en-GB" sz="1600" b="0" i="0">
                <a:solidFill>
                  <a:srgbClr val="0D0D0D"/>
                </a:solidFill>
                <a:effectLst/>
                <a:latin typeface="Söhne"/>
              </a:rPr>
              <a:t> includes details about the candidate qualifications, approach to meeting the requirements outlined in the RFP, pricing, and other relevant information.</a:t>
            </a:r>
          </a:p>
          <a:p>
            <a:pPr marL="285750" indent="-285750">
              <a:buFont typeface="Wingdings" panose="05000000000000000000" pitchFamily="2" charset="2"/>
              <a:buChar char="§"/>
            </a:pPr>
            <a:r>
              <a:rPr lang="en-GB" sz="1600" b="1">
                <a:solidFill>
                  <a:srgbClr val="0D0D0D"/>
                </a:solidFill>
                <a:latin typeface="Söhne"/>
              </a:rPr>
              <a:t>Profile: </a:t>
            </a:r>
            <a:r>
              <a:rPr lang="en-GB" sz="1600">
                <a:solidFill>
                  <a:srgbClr val="0D0D0D"/>
                </a:solidFill>
                <a:latin typeface="Söhne"/>
              </a:rPr>
              <a:t>o2Do employee or freelancer who is considered for a job or position. They submit their resumes or profiles in response to o2Do’s job postings or o2Do’s newsletter. They may belong to the o2Net community. Note that a single individual may correspond to more than one profile. For example, an o2Do employee could work as both a data engineer and a data scientist.</a:t>
            </a:r>
            <a:endParaRPr lang="en-GB" sz="1600" b="1" i="0">
              <a:solidFill>
                <a:srgbClr val="0D0D0D"/>
              </a:solidFill>
              <a:effectLst/>
              <a:latin typeface="Söhne"/>
            </a:endParaRPr>
          </a:p>
          <a:p>
            <a:pPr marL="285750" indent="-285750">
              <a:buFont typeface="Wingdings" panose="05000000000000000000" pitchFamily="2" charset="2"/>
              <a:buChar char="§"/>
            </a:pPr>
            <a:r>
              <a:rPr lang="en-GB" sz="1600" b="1"/>
              <a:t>Contract:</a:t>
            </a:r>
            <a:r>
              <a:rPr lang="en-GB" sz="1600"/>
              <a:t> agreement between the client and o2Do that outlines the terms and conditions of their relationship or transaction. Contracts include timelines and payment terms, among other. A contract is created after the client accepts a proposal.</a:t>
            </a:r>
          </a:p>
          <a:p>
            <a:pPr marL="285750" indent="-285750">
              <a:buFont typeface="Wingdings" panose="05000000000000000000" pitchFamily="2" charset="2"/>
              <a:buChar char="§"/>
            </a:pPr>
            <a:r>
              <a:rPr lang="en-GB" sz="1600" b="1"/>
              <a:t>Client: </a:t>
            </a:r>
            <a:r>
              <a:rPr lang="en-GB" sz="1600"/>
              <a:t>company that seeks IT consultancy services.</a:t>
            </a:r>
            <a:endParaRPr lang="en-GB" sz="1600" b="1"/>
          </a:p>
          <a:p>
            <a:pPr marL="285750" indent="-285750">
              <a:buFont typeface="Wingdings" panose="05000000000000000000" pitchFamily="2" charset="2"/>
              <a:buChar char="§"/>
            </a:pPr>
            <a:r>
              <a:rPr lang="en-GB" sz="1600" b="1"/>
              <a:t>o2Do Commercial: </a:t>
            </a:r>
            <a:r>
              <a:rPr lang="en-GB" sz="1600"/>
              <a:t>responsible for facilitating communication between clients and profiles, and for ensuring guidance and support to both thorough the hiring process. </a:t>
            </a:r>
            <a:endParaRPr lang="en-GB" sz="1600" b="1"/>
          </a:p>
        </p:txBody>
      </p:sp>
    </p:spTree>
    <p:extLst>
      <p:ext uri="{BB962C8B-B14F-4D97-AF65-F5344CB8AC3E}">
        <p14:creationId xmlns:p14="http://schemas.microsoft.com/office/powerpoint/2010/main" val="138581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C7AB0-F54C-498F-8BC7-7F79950F1C28}"/>
              </a:ext>
            </a:extLst>
          </p:cNvPr>
          <p:cNvSpPr>
            <a:spLocks noGrp="1"/>
          </p:cNvSpPr>
          <p:nvPr>
            <p:ph type="title"/>
          </p:nvPr>
        </p:nvSpPr>
        <p:spPr/>
        <p:txBody>
          <a:bodyPr/>
          <a:lstStyle/>
          <a:p>
            <a:r>
              <a:rPr lang="en-GB"/>
              <a:t>Project Overview</a:t>
            </a:r>
          </a:p>
        </p:txBody>
      </p:sp>
      <p:sp>
        <p:nvSpPr>
          <p:cNvPr id="3" name="Espace réservé du texte 2">
            <a:extLst>
              <a:ext uri="{FF2B5EF4-FFF2-40B4-BE49-F238E27FC236}">
                <a16:creationId xmlns:a16="http://schemas.microsoft.com/office/drawing/2014/main" id="{E6AC50B2-4B4F-4C28-B73A-024FB7218417}"/>
              </a:ext>
            </a:extLst>
          </p:cNvPr>
          <p:cNvSpPr>
            <a:spLocks noGrp="1"/>
          </p:cNvSpPr>
          <p:nvPr>
            <p:ph type="body" sz="quarter" idx="10"/>
          </p:nvPr>
        </p:nvSpPr>
        <p:spPr/>
        <p:txBody>
          <a:bodyPr/>
          <a:lstStyle/>
          <a:p>
            <a:r>
              <a:rPr lang="fr-FR"/>
              <a:t>1.</a:t>
            </a:r>
            <a:endParaRPr lang="fr-BE"/>
          </a:p>
        </p:txBody>
      </p:sp>
    </p:spTree>
    <p:extLst>
      <p:ext uri="{BB962C8B-B14F-4D97-AF65-F5344CB8AC3E}">
        <p14:creationId xmlns:p14="http://schemas.microsoft.com/office/powerpoint/2010/main" val="247853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B0718-C8EE-26EE-DD7C-FDF8790CDCD2}"/>
              </a:ext>
            </a:extLst>
          </p:cNvPr>
          <p:cNvSpPr>
            <a:spLocks noGrp="1"/>
          </p:cNvSpPr>
          <p:nvPr>
            <p:ph type="title"/>
          </p:nvPr>
        </p:nvSpPr>
        <p:spPr>
          <a:xfrm>
            <a:off x="838200" y="365125"/>
            <a:ext cx="10515600" cy="910781"/>
          </a:xfrm>
        </p:spPr>
        <p:txBody>
          <a:bodyPr>
            <a:normAutofit/>
          </a:bodyPr>
          <a:lstStyle/>
          <a:p>
            <a:r>
              <a:rPr lang="fr-BE" sz="4000"/>
              <a:t>Project Goals</a:t>
            </a:r>
          </a:p>
        </p:txBody>
      </p:sp>
      <p:sp>
        <p:nvSpPr>
          <p:cNvPr id="5" name="Title 1">
            <a:extLst>
              <a:ext uri="{FF2B5EF4-FFF2-40B4-BE49-F238E27FC236}">
                <a16:creationId xmlns:a16="http://schemas.microsoft.com/office/drawing/2014/main" id="{03AD9B00-0C5A-72EC-844E-61CFE89B9EDD}"/>
              </a:ext>
            </a:extLst>
          </p:cNvPr>
          <p:cNvSpPr txBox="1">
            <a:spLocks/>
          </p:cNvSpPr>
          <p:nvPr/>
        </p:nvSpPr>
        <p:spPr>
          <a:xfrm>
            <a:off x="838200" y="1372724"/>
            <a:ext cx="10515600" cy="24611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a:t>The goals of </a:t>
            </a:r>
            <a:r>
              <a:rPr lang="en-GB" sz="1600" i="1" err="1"/>
              <a:t>AutoDo</a:t>
            </a:r>
            <a:r>
              <a:rPr lang="en-GB" sz="1600"/>
              <a:t> include the following desired outcomes:</a:t>
            </a:r>
            <a:br>
              <a:rPr lang="en-GB" sz="1600"/>
            </a:br>
            <a:endParaRPr lang="en-GB" sz="1600"/>
          </a:p>
          <a:p>
            <a:pPr marL="342900" indent="-342900">
              <a:buFont typeface="+mj-lt"/>
              <a:buAutoNum type="arabicPeriod"/>
            </a:pPr>
            <a:r>
              <a:rPr lang="en-GB" sz="1600" b="1"/>
              <a:t>Improve efficiency </a:t>
            </a:r>
            <a:r>
              <a:rPr lang="en-GB" sz="1600"/>
              <a:t>in matching job offers with suitable candidates.</a:t>
            </a:r>
            <a:endParaRPr lang="en-GB" sz="1200"/>
          </a:p>
          <a:p>
            <a:pPr marL="342900" indent="-342900">
              <a:buFont typeface="+mj-lt"/>
              <a:buAutoNum type="arabicPeriod"/>
            </a:pPr>
            <a:r>
              <a:rPr lang="en-GB" sz="1600"/>
              <a:t>Improve quality of customer experience: strength customer relationship and build customer loyalty.</a:t>
            </a:r>
          </a:p>
          <a:p>
            <a:pPr marL="342900" indent="-342900">
              <a:buFont typeface="+mj-lt"/>
              <a:buAutoNum type="arabicPeriod"/>
            </a:pPr>
            <a:r>
              <a:rPr lang="en-GB" sz="1600" b="1"/>
              <a:t>Reduce manual effort </a:t>
            </a:r>
            <a:r>
              <a:rPr lang="en-GB" sz="1600"/>
              <a:t>and administrative work associated with candidate selection.</a:t>
            </a:r>
          </a:p>
          <a:p>
            <a:pPr marL="342900" indent="-342900">
              <a:buFont typeface="+mj-lt"/>
              <a:buAutoNum type="arabicPeriod"/>
            </a:pPr>
            <a:r>
              <a:rPr lang="en-GB" sz="1600" b="1"/>
              <a:t>Increase the speed </a:t>
            </a:r>
            <a:r>
              <a:rPr lang="en-GB" sz="1600"/>
              <a:t>of filling clients’ job vacancies.</a:t>
            </a:r>
          </a:p>
          <a:p>
            <a:pPr marL="342900" indent="-342900">
              <a:buFont typeface="+mj-lt"/>
              <a:buAutoNum type="arabicPeriod"/>
            </a:pPr>
            <a:r>
              <a:rPr lang="en-GB" sz="1600"/>
              <a:t>Increase revenue through improved talent acquisition and </a:t>
            </a:r>
            <a:r>
              <a:rPr lang="en-GB" sz="1600" b="1"/>
              <a:t>strategic hires</a:t>
            </a:r>
            <a:r>
              <a:rPr lang="en-GB" sz="1600"/>
              <a:t>.</a:t>
            </a:r>
          </a:p>
        </p:txBody>
      </p:sp>
      <p:pic>
        <p:nvPicPr>
          <p:cNvPr id="2050" name="Picture 2" descr="Business doodle vector human resources concept">
            <a:extLst>
              <a:ext uri="{FF2B5EF4-FFF2-40B4-BE49-F238E27FC236}">
                <a16:creationId xmlns:a16="http://schemas.microsoft.com/office/drawing/2014/main" id="{4C397D76-93E3-4DC9-1474-D33565069EE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9527" t="25711" b="16889"/>
          <a:stretch/>
        </p:blipFill>
        <p:spPr bwMode="auto">
          <a:xfrm>
            <a:off x="4942304" y="3794125"/>
            <a:ext cx="7249696"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32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0B0718-C8EE-26EE-DD7C-FDF8790CDCD2}"/>
              </a:ext>
            </a:extLst>
          </p:cNvPr>
          <p:cNvSpPr>
            <a:spLocks noGrp="1"/>
          </p:cNvSpPr>
          <p:nvPr>
            <p:ph type="title"/>
          </p:nvPr>
        </p:nvSpPr>
        <p:spPr>
          <a:xfrm>
            <a:off x="838200" y="365125"/>
            <a:ext cx="10515600" cy="910781"/>
          </a:xfrm>
        </p:spPr>
        <p:txBody>
          <a:bodyPr>
            <a:normAutofit/>
          </a:bodyPr>
          <a:lstStyle/>
          <a:p>
            <a:r>
              <a:rPr lang="en-GB" sz="4000"/>
              <a:t>Goal metrics</a:t>
            </a:r>
          </a:p>
        </p:txBody>
      </p:sp>
      <p:sp>
        <p:nvSpPr>
          <p:cNvPr id="5" name="Title 1">
            <a:extLst>
              <a:ext uri="{FF2B5EF4-FFF2-40B4-BE49-F238E27FC236}">
                <a16:creationId xmlns:a16="http://schemas.microsoft.com/office/drawing/2014/main" id="{03AD9B00-0C5A-72EC-844E-61CFE89B9EDD}"/>
              </a:ext>
            </a:extLst>
          </p:cNvPr>
          <p:cNvSpPr txBox="1">
            <a:spLocks/>
          </p:cNvSpPr>
          <p:nvPr/>
        </p:nvSpPr>
        <p:spPr>
          <a:xfrm>
            <a:off x="838200" y="1372723"/>
            <a:ext cx="10515600" cy="51201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sz="1600" b="1"/>
              <a:t>Improve efficiency </a:t>
            </a:r>
            <a:r>
              <a:rPr lang="en-GB" sz="1600"/>
              <a:t>in matching job offers with suitable candidates.</a:t>
            </a:r>
          </a:p>
          <a:p>
            <a:pPr marL="800100" lvl="1" indent="-342900">
              <a:buFont typeface="+mj-lt"/>
              <a:buAutoNum type="alphaLcPeriod"/>
            </a:pPr>
            <a:r>
              <a:rPr lang="en-GB" sz="1200" u="sng"/>
              <a:t>Response rate: </a:t>
            </a:r>
            <a:r>
              <a:rPr lang="en-GB" sz="1200"/>
              <a:t>increase in the percentage of job offers responded to with proposals.</a:t>
            </a:r>
          </a:p>
          <a:p>
            <a:pPr marL="800100" lvl="1" indent="-342900">
              <a:buFont typeface="+mj-lt"/>
              <a:buAutoNum type="alphaLcPeriod"/>
            </a:pPr>
            <a:r>
              <a:rPr lang="en-GB" sz="1200" u="sng"/>
              <a:t>Proposal increase</a:t>
            </a:r>
            <a:r>
              <a:rPr lang="en-GB" sz="1200"/>
              <a:t>: increase of proposals submitted to clients.</a:t>
            </a:r>
          </a:p>
          <a:p>
            <a:pPr marL="800100" lvl="1" indent="-342900">
              <a:buFont typeface="+mj-lt"/>
              <a:buAutoNum type="alphaLcPeriod"/>
            </a:pPr>
            <a:r>
              <a:rPr lang="en-GB" sz="1200" u="sng"/>
              <a:t>Profile database growth</a:t>
            </a:r>
            <a:r>
              <a:rPr lang="en-GB" sz="1200"/>
              <a:t>: increase in the number of profiles stored in the database.</a:t>
            </a:r>
          </a:p>
          <a:p>
            <a:pPr marL="800100" lvl="1" indent="-342900">
              <a:buFont typeface="+mj-lt"/>
              <a:buAutoNum type="alphaLcPeriod"/>
            </a:pPr>
            <a:r>
              <a:rPr lang="en-GB" sz="1200" u="sng"/>
              <a:t>Contract generation</a:t>
            </a:r>
            <a:r>
              <a:rPr lang="en-GB" sz="1200"/>
              <a:t>: increase in the number of contracts generated as a result of successful matches.</a:t>
            </a:r>
          </a:p>
          <a:p>
            <a:pPr marL="342900" indent="-342900">
              <a:buFont typeface="+mj-lt"/>
              <a:buAutoNum type="arabicPeriod"/>
            </a:pPr>
            <a:r>
              <a:rPr lang="en-GB" sz="1600"/>
              <a:t>Improve quality of customer experience: strength customer relationship and build customer loyalty.</a:t>
            </a:r>
          </a:p>
          <a:p>
            <a:pPr marL="800100" lvl="1" indent="-342900">
              <a:buFont typeface="+mj-lt"/>
              <a:buAutoNum type="alphaLcPeriod"/>
            </a:pPr>
            <a:r>
              <a:rPr lang="en-GB" sz="1200" u="sng"/>
              <a:t>Response time reduction: </a:t>
            </a:r>
            <a:r>
              <a:rPr lang="en-GB" sz="1200"/>
              <a:t>decrease in the average response time to customer requests.</a:t>
            </a:r>
          </a:p>
          <a:p>
            <a:pPr marL="800100" lvl="1" indent="-342900">
              <a:buFont typeface="+mj-lt"/>
              <a:buAutoNum type="alphaLcPeriod"/>
            </a:pPr>
            <a:r>
              <a:rPr lang="en-GB" sz="1200" u="sng"/>
              <a:t>Update frequency: </a:t>
            </a:r>
            <a:r>
              <a:rPr lang="en-GB" sz="1200"/>
              <a:t>increase in the frequency of updates provided to clients regarding their requests or their candidacy. </a:t>
            </a:r>
          </a:p>
          <a:p>
            <a:pPr marL="342900" indent="-342900">
              <a:buFont typeface="+mj-lt"/>
              <a:buAutoNum type="arabicPeriod"/>
            </a:pPr>
            <a:r>
              <a:rPr lang="en-GB" sz="1600" b="1"/>
              <a:t>Reduce manual effort </a:t>
            </a:r>
            <a:r>
              <a:rPr lang="en-GB" sz="1600"/>
              <a:t>and administrative work associated with candidate selection.</a:t>
            </a:r>
          </a:p>
          <a:p>
            <a:pPr marL="800100" lvl="1" indent="-342900">
              <a:buFont typeface="+mj-lt"/>
              <a:buAutoNum type="alphaLcPeriod"/>
            </a:pPr>
            <a:r>
              <a:rPr lang="en-GB" sz="1200" u="sng"/>
              <a:t>Time savings</a:t>
            </a:r>
            <a:r>
              <a:rPr lang="en-GB" sz="1200"/>
              <a:t>: decrease in the time required to find a profile that matches a client’s request.</a:t>
            </a:r>
          </a:p>
          <a:p>
            <a:pPr marL="800100" lvl="1" indent="-342900">
              <a:buFont typeface="+mj-lt"/>
              <a:buAutoNum type="alphaLcPeriod"/>
            </a:pPr>
            <a:r>
              <a:rPr lang="en-GB" sz="1200" u="sng"/>
              <a:t>Automation efficiency</a:t>
            </a:r>
            <a:r>
              <a:rPr lang="en-GB" sz="1200"/>
              <a:t>: decrease in the number of tasks requiring manual intervention.</a:t>
            </a:r>
          </a:p>
          <a:p>
            <a:pPr marL="342900" indent="-342900">
              <a:buFont typeface="+mj-lt"/>
              <a:buAutoNum type="arabicPeriod"/>
            </a:pPr>
            <a:r>
              <a:rPr lang="en-GB" sz="1600" b="1"/>
              <a:t>Increase the speed </a:t>
            </a:r>
            <a:r>
              <a:rPr lang="en-GB" sz="1600"/>
              <a:t>of filling clients’ job vacancies.</a:t>
            </a:r>
          </a:p>
          <a:p>
            <a:pPr marL="800100" lvl="1" indent="-342900">
              <a:buFont typeface="+mj-lt"/>
              <a:buAutoNum type="alphaLcPeriod"/>
            </a:pPr>
            <a:r>
              <a:rPr lang="en-GB" sz="1200" u="sng"/>
              <a:t>Early proposal submission:</a:t>
            </a:r>
            <a:r>
              <a:rPr lang="en-GB" sz="1200"/>
              <a:t> increase in the average number of days proposals are submitted before the RFP deadline.</a:t>
            </a:r>
          </a:p>
          <a:p>
            <a:pPr marL="800100" lvl="1" indent="-342900">
              <a:buFont typeface="+mj-lt"/>
              <a:buAutoNum type="alphaLcPeriod"/>
            </a:pPr>
            <a:r>
              <a:rPr lang="en-GB" sz="1200" u="sng"/>
              <a:t>Reduction in time to fill </a:t>
            </a:r>
            <a:r>
              <a:rPr lang="en-GB" sz="1200"/>
              <a:t>responses to RFPs.</a:t>
            </a:r>
          </a:p>
          <a:p>
            <a:pPr marL="342900" indent="-342900">
              <a:buFont typeface="+mj-lt"/>
              <a:buAutoNum type="arabicPeriod"/>
            </a:pPr>
            <a:r>
              <a:rPr lang="en-GB" sz="1600"/>
              <a:t>Increase revenue through improved talent acquisition and </a:t>
            </a:r>
            <a:r>
              <a:rPr lang="en-GB" sz="1600" b="1"/>
              <a:t>strategic hires</a:t>
            </a:r>
            <a:r>
              <a:rPr lang="en-GB" sz="1600"/>
              <a:t>.</a:t>
            </a:r>
          </a:p>
          <a:p>
            <a:pPr marL="800100" lvl="1" indent="-342900">
              <a:buFont typeface="+mj-lt"/>
              <a:buAutoNum type="alphaLcPeriod"/>
            </a:pPr>
            <a:r>
              <a:rPr lang="en-GB" sz="1200" u="sng"/>
              <a:t>Sales growth</a:t>
            </a:r>
            <a:r>
              <a:rPr lang="en-GB" sz="1200"/>
              <a:t>: increase in contracts generated through automated matches.</a:t>
            </a:r>
          </a:p>
          <a:p>
            <a:pPr marL="800100" lvl="1" indent="-342900">
              <a:buFont typeface="+mj-lt"/>
              <a:buAutoNum type="alphaLcPeriod"/>
            </a:pPr>
            <a:r>
              <a:rPr lang="en-GB" sz="1200" u="sng"/>
              <a:t>Retention rate</a:t>
            </a:r>
            <a:r>
              <a:rPr lang="en-GB" sz="1200"/>
              <a:t>: increase in customer retention due to customer satisfaction.</a:t>
            </a:r>
          </a:p>
          <a:p>
            <a:pPr marL="800100" lvl="1" indent="-342900">
              <a:buFont typeface="+mj-lt"/>
              <a:buAutoNum type="alphaLcPeriod"/>
            </a:pPr>
            <a:r>
              <a:rPr lang="en-GB" sz="1200" u="sng"/>
              <a:t>Margin improvement</a:t>
            </a:r>
            <a:r>
              <a:rPr lang="en-GB" sz="1200"/>
              <a:t>: increase in profit margins from cost-effective talent acquisition and automated hiring practices.</a:t>
            </a:r>
          </a:p>
        </p:txBody>
      </p:sp>
      <p:pic>
        <p:nvPicPr>
          <p:cNvPr id="2" name="Picture 2" descr="Business doodle vector human resources concept">
            <a:extLst>
              <a:ext uri="{FF2B5EF4-FFF2-40B4-BE49-F238E27FC236}">
                <a16:creationId xmlns:a16="http://schemas.microsoft.com/office/drawing/2014/main" id="{29CB4B36-FA8E-AFD5-C2A8-31DE7C14BB3E}"/>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9527" t="25711" b="16889"/>
          <a:stretch/>
        </p:blipFill>
        <p:spPr bwMode="auto">
          <a:xfrm>
            <a:off x="4942304" y="3794125"/>
            <a:ext cx="7249696"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18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C5536B6-C174-9D41-25DF-BB218717C7F5}"/>
              </a:ext>
            </a:extLst>
          </p:cNvPr>
          <p:cNvSpPr txBox="1">
            <a:spLocks/>
          </p:cNvSpPr>
          <p:nvPr/>
        </p:nvSpPr>
        <p:spPr>
          <a:xfrm>
            <a:off x="838200" y="574156"/>
            <a:ext cx="10515600" cy="813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High-level deliverables</a:t>
            </a:r>
          </a:p>
        </p:txBody>
      </p:sp>
      <p:sp>
        <p:nvSpPr>
          <p:cNvPr id="9" name="Title 1">
            <a:extLst>
              <a:ext uri="{FF2B5EF4-FFF2-40B4-BE49-F238E27FC236}">
                <a16:creationId xmlns:a16="http://schemas.microsoft.com/office/drawing/2014/main" id="{C3CA1DA2-322B-2897-B54B-9894C1AC9FA4}"/>
              </a:ext>
            </a:extLst>
          </p:cNvPr>
          <p:cNvSpPr txBox="1">
            <a:spLocks/>
          </p:cNvSpPr>
          <p:nvPr/>
        </p:nvSpPr>
        <p:spPr>
          <a:xfrm>
            <a:off x="838200" y="1740346"/>
            <a:ext cx="10817645" cy="3747794"/>
          </a:xfrm>
          <a:prstGeom prst="rect">
            <a:avLst/>
          </a:prstGeom>
        </p:spPr>
        <p:txBody>
          <a:bodyPr wrap="square">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sz="1600"/>
              <a:t>Develop a </a:t>
            </a:r>
            <a:r>
              <a:rPr lang="en-GB" sz="1600" b="1"/>
              <a:t>scraping algorithm </a:t>
            </a:r>
            <a:r>
              <a:rPr lang="en-GB" sz="1600"/>
              <a:t>capable of extracting job offers from emails, whether they are attached files (image or PDF), included in the body text, or provided as links to the recruiter’s platform.</a:t>
            </a:r>
          </a:p>
          <a:p>
            <a:pPr marL="342900" indent="-342900">
              <a:buFont typeface="+mj-lt"/>
              <a:buAutoNum type="arabicPeriod"/>
            </a:pPr>
            <a:r>
              <a:rPr lang="en-GB" sz="1600" b="1"/>
              <a:t>Classify</a:t>
            </a:r>
            <a:r>
              <a:rPr lang="en-GB" sz="1600"/>
              <a:t> the offers, </a:t>
            </a:r>
            <a:r>
              <a:rPr lang="en-GB" sz="1600" i="1"/>
              <a:t>i.e.</a:t>
            </a:r>
            <a:r>
              <a:rPr lang="en-GB" sz="1600"/>
              <a:t> the RFPs, by relevance, </a:t>
            </a:r>
            <a:r>
              <a:rPr lang="en-GB" sz="1600" b="1"/>
              <a:t>and store </a:t>
            </a:r>
            <a:r>
              <a:rPr lang="en-GB" sz="1600"/>
              <a:t>them in a database.</a:t>
            </a:r>
          </a:p>
          <a:p>
            <a:pPr marL="342900" indent="-342900">
              <a:buFont typeface="+mj-lt"/>
              <a:buAutoNum type="arabicPeriod"/>
            </a:pPr>
            <a:r>
              <a:rPr lang="en-GB" sz="1600"/>
              <a:t>Create a database containing profiles from both o2Do employees and freelancers of o2Net community. Ensure that o2Do commercials can easily add and update new profiles.</a:t>
            </a:r>
          </a:p>
          <a:p>
            <a:pPr marL="342900" indent="-342900">
              <a:buFont typeface="+mj-lt"/>
              <a:buAutoNum type="arabicPeriod"/>
            </a:pPr>
            <a:r>
              <a:rPr lang="en-GB" sz="1600"/>
              <a:t>Design, develop and implement an automated matching algorithm to efficiently identify suitable candidates for job offers.</a:t>
            </a:r>
          </a:p>
          <a:p>
            <a:pPr marL="342900" indent="-342900">
              <a:buFont typeface="+mj-lt"/>
              <a:buAutoNum type="arabicPeriod"/>
            </a:pPr>
            <a:r>
              <a:rPr lang="en-GB" sz="1600"/>
              <a:t>Create a </a:t>
            </a:r>
            <a:r>
              <a:rPr lang="en-GB" sz="1600" b="1"/>
              <a:t>proposals</a:t>
            </a:r>
            <a:r>
              <a:rPr lang="en-GB" sz="1600"/>
              <a:t> database containing validated matches. O2Do commercials must be able to update the proposals’ status at any time.</a:t>
            </a:r>
          </a:p>
          <a:p>
            <a:pPr marL="342900" indent="-342900">
              <a:buFont typeface="+mj-lt"/>
              <a:buAutoNum type="arabicPeriod"/>
            </a:pPr>
            <a:r>
              <a:rPr lang="en-GB" sz="1600"/>
              <a:t>Store the contracts and their details.</a:t>
            </a:r>
          </a:p>
          <a:p>
            <a:pPr marL="342900" indent="-342900">
              <a:buFont typeface="+mj-lt"/>
              <a:buAutoNum type="arabicPeriod"/>
            </a:pPr>
            <a:r>
              <a:rPr lang="en-GB" sz="1600"/>
              <a:t>Develop a program that groups new and relevant offers and </a:t>
            </a:r>
            <a:r>
              <a:rPr lang="en-GB" sz="1600" b="1"/>
              <a:t>sends them out </a:t>
            </a:r>
            <a:r>
              <a:rPr lang="en-GB" sz="1600"/>
              <a:t>in a periodic </a:t>
            </a:r>
            <a:r>
              <a:rPr lang="en-GB" sz="1600" b="1"/>
              <a:t>newsletter format</a:t>
            </a:r>
            <a:r>
              <a:rPr lang="en-GB" sz="1600"/>
              <a:t>.</a:t>
            </a:r>
          </a:p>
          <a:p>
            <a:pPr marL="342900" indent="-342900">
              <a:buFont typeface="+mj-lt"/>
              <a:buAutoNum type="arabicPeriod"/>
            </a:pPr>
            <a:r>
              <a:rPr lang="en-GB" sz="1600"/>
              <a:t>Integrate the </a:t>
            </a:r>
            <a:r>
              <a:rPr lang="en-GB" sz="1600" i="1" err="1"/>
              <a:t>AutoDo</a:t>
            </a:r>
            <a:r>
              <a:rPr lang="en-GB" sz="1600"/>
              <a:t> system into o2Do’s HR recruitment process.</a:t>
            </a:r>
          </a:p>
          <a:p>
            <a:pPr marL="342900" indent="-342900">
              <a:buFont typeface="+mj-lt"/>
              <a:buAutoNum type="arabicPeriod"/>
            </a:pPr>
            <a:endParaRPr lang="en-GB" sz="1600"/>
          </a:p>
        </p:txBody>
      </p:sp>
      <p:grpSp>
        <p:nvGrpSpPr>
          <p:cNvPr id="39" name="Group 38">
            <a:extLst>
              <a:ext uri="{FF2B5EF4-FFF2-40B4-BE49-F238E27FC236}">
                <a16:creationId xmlns:a16="http://schemas.microsoft.com/office/drawing/2014/main" id="{315B4554-DBCD-4B4E-54FD-B3AD23CAD4A0}"/>
              </a:ext>
            </a:extLst>
          </p:cNvPr>
          <p:cNvGrpSpPr/>
          <p:nvPr/>
        </p:nvGrpSpPr>
        <p:grpSpPr>
          <a:xfrm>
            <a:off x="8774837" y="5085123"/>
            <a:ext cx="3250953" cy="1711869"/>
            <a:chOff x="8343037" y="5111752"/>
            <a:chExt cx="3250953" cy="1711869"/>
          </a:xfrm>
        </p:grpSpPr>
        <p:pic>
          <p:nvPicPr>
            <p:cNvPr id="12" name="Picture 11" descr="Business doodle vector human resources concept">
              <a:extLst>
                <a:ext uri="{FF2B5EF4-FFF2-40B4-BE49-F238E27FC236}">
                  <a16:creationId xmlns:a16="http://schemas.microsoft.com/office/drawing/2014/main" id="{F171F60B-FC3F-BC4A-D601-CCC7B34C602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rot="21088118" flipH="1">
              <a:off x="8343037" y="5776694"/>
              <a:ext cx="689313" cy="104692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DEB61116-6FC0-543E-8E4C-774910B68465}"/>
                </a:ext>
              </a:extLst>
            </p:cNvPr>
            <p:cNvGrpSpPr/>
            <p:nvPr/>
          </p:nvGrpSpPr>
          <p:grpSpPr>
            <a:xfrm>
              <a:off x="8539373" y="6346062"/>
              <a:ext cx="896727" cy="464924"/>
              <a:chOff x="8539373" y="6346062"/>
              <a:chExt cx="896727" cy="464924"/>
            </a:xfrm>
          </p:grpSpPr>
          <p:cxnSp>
            <p:nvCxnSpPr>
              <p:cNvPr id="14" name="Straight Connector 13">
                <a:extLst>
                  <a:ext uri="{FF2B5EF4-FFF2-40B4-BE49-F238E27FC236}">
                    <a16:creationId xmlns:a16="http://schemas.microsoft.com/office/drawing/2014/main" id="{49D1048F-CD17-C814-1F31-8FBE4986D14C}"/>
                  </a:ext>
                </a:extLst>
              </p:cNvPr>
              <p:cNvCxnSpPr/>
              <p:nvPr/>
            </p:nvCxnSpPr>
            <p:spPr>
              <a:xfrm>
                <a:off x="8539373" y="6794423"/>
                <a:ext cx="4737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042E03-A668-2C5D-9213-73DE0F7E908E}"/>
                  </a:ext>
                </a:extLst>
              </p:cNvPr>
              <p:cNvCxnSpPr>
                <a:cxnSpLocks/>
              </p:cNvCxnSpPr>
              <p:nvPr/>
            </p:nvCxnSpPr>
            <p:spPr>
              <a:xfrm>
                <a:off x="8983873" y="6578523"/>
                <a:ext cx="45222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03D997-668D-B72A-CCA7-493E2D6AF7C3}"/>
                  </a:ext>
                </a:extLst>
              </p:cNvPr>
              <p:cNvCxnSpPr>
                <a:cxnSpLocks/>
              </p:cNvCxnSpPr>
              <p:nvPr/>
            </p:nvCxnSpPr>
            <p:spPr>
              <a:xfrm>
                <a:off x="8996535" y="6578525"/>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1E2459-4470-6C4D-0644-C6DE566EE220}"/>
                  </a:ext>
                </a:extLst>
              </p:cNvPr>
              <p:cNvCxnSpPr>
                <a:cxnSpLocks/>
              </p:cNvCxnSpPr>
              <p:nvPr/>
            </p:nvCxnSpPr>
            <p:spPr>
              <a:xfrm>
                <a:off x="9421985" y="6346062"/>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BECFBD9-7251-21E4-EAFE-B21305138877}"/>
                </a:ext>
              </a:extLst>
            </p:cNvPr>
            <p:cNvGrpSpPr/>
            <p:nvPr/>
          </p:nvGrpSpPr>
          <p:grpSpPr>
            <a:xfrm>
              <a:off x="9410700" y="5916673"/>
              <a:ext cx="896727" cy="464924"/>
              <a:chOff x="8539373" y="6346062"/>
              <a:chExt cx="896727" cy="464924"/>
            </a:xfrm>
          </p:grpSpPr>
          <p:cxnSp>
            <p:nvCxnSpPr>
              <p:cNvPr id="22" name="Straight Connector 21">
                <a:extLst>
                  <a:ext uri="{FF2B5EF4-FFF2-40B4-BE49-F238E27FC236}">
                    <a16:creationId xmlns:a16="http://schemas.microsoft.com/office/drawing/2014/main" id="{FA672547-097B-F408-1BA1-D67710C5E1C8}"/>
                  </a:ext>
                </a:extLst>
              </p:cNvPr>
              <p:cNvCxnSpPr/>
              <p:nvPr/>
            </p:nvCxnSpPr>
            <p:spPr>
              <a:xfrm>
                <a:off x="8539373" y="6794423"/>
                <a:ext cx="4737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BB7F51-F591-E182-C43D-D505128BE63D}"/>
                  </a:ext>
                </a:extLst>
              </p:cNvPr>
              <p:cNvCxnSpPr>
                <a:cxnSpLocks/>
              </p:cNvCxnSpPr>
              <p:nvPr/>
            </p:nvCxnSpPr>
            <p:spPr>
              <a:xfrm>
                <a:off x="8983873" y="6578523"/>
                <a:ext cx="45222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98E0F1-FAE1-27E6-838D-52294F74F582}"/>
                  </a:ext>
                </a:extLst>
              </p:cNvPr>
              <p:cNvCxnSpPr>
                <a:cxnSpLocks/>
              </p:cNvCxnSpPr>
              <p:nvPr/>
            </p:nvCxnSpPr>
            <p:spPr>
              <a:xfrm>
                <a:off x="8996535" y="6578525"/>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E50E51E-41F6-1B9E-FB72-74D455E0E53E}"/>
                  </a:ext>
                </a:extLst>
              </p:cNvPr>
              <p:cNvCxnSpPr>
                <a:cxnSpLocks/>
              </p:cNvCxnSpPr>
              <p:nvPr/>
            </p:nvCxnSpPr>
            <p:spPr>
              <a:xfrm>
                <a:off x="9421985" y="6346062"/>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F4C2045-759A-03B4-85CB-8E3F2818DF87}"/>
                </a:ext>
              </a:extLst>
            </p:cNvPr>
            <p:cNvGrpSpPr/>
            <p:nvPr/>
          </p:nvGrpSpPr>
          <p:grpSpPr>
            <a:xfrm>
              <a:off x="10301078" y="5484185"/>
              <a:ext cx="843172" cy="464924"/>
              <a:chOff x="8539373" y="6346062"/>
              <a:chExt cx="896727" cy="464924"/>
            </a:xfrm>
          </p:grpSpPr>
          <p:cxnSp>
            <p:nvCxnSpPr>
              <p:cNvPr id="27" name="Straight Connector 26">
                <a:extLst>
                  <a:ext uri="{FF2B5EF4-FFF2-40B4-BE49-F238E27FC236}">
                    <a16:creationId xmlns:a16="http://schemas.microsoft.com/office/drawing/2014/main" id="{CDBA3274-C449-70FC-9A9B-46C4DF1D042D}"/>
                  </a:ext>
                </a:extLst>
              </p:cNvPr>
              <p:cNvCxnSpPr/>
              <p:nvPr/>
            </p:nvCxnSpPr>
            <p:spPr>
              <a:xfrm>
                <a:off x="8539373" y="6794423"/>
                <a:ext cx="4737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4AD7B5-3BC0-E0A8-6C5C-DD0DAF8C2689}"/>
                  </a:ext>
                </a:extLst>
              </p:cNvPr>
              <p:cNvCxnSpPr>
                <a:cxnSpLocks/>
              </p:cNvCxnSpPr>
              <p:nvPr/>
            </p:nvCxnSpPr>
            <p:spPr>
              <a:xfrm>
                <a:off x="8983873" y="6578523"/>
                <a:ext cx="45222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CD6689-EABA-B526-6DC5-497749AE2DA4}"/>
                  </a:ext>
                </a:extLst>
              </p:cNvPr>
              <p:cNvCxnSpPr>
                <a:cxnSpLocks/>
              </p:cNvCxnSpPr>
              <p:nvPr/>
            </p:nvCxnSpPr>
            <p:spPr>
              <a:xfrm>
                <a:off x="8996535" y="6578525"/>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B0591C4-76FE-BA21-BAD1-8AD662EE894D}"/>
                  </a:ext>
                </a:extLst>
              </p:cNvPr>
              <p:cNvCxnSpPr>
                <a:cxnSpLocks/>
              </p:cNvCxnSpPr>
              <p:nvPr/>
            </p:nvCxnSpPr>
            <p:spPr>
              <a:xfrm>
                <a:off x="9421985" y="6346062"/>
                <a:ext cx="0" cy="23246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2DC1E4A-926C-BF13-4819-A0DDAE20A87B}"/>
                </a:ext>
              </a:extLst>
            </p:cNvPr>
            <p:cNvGrpSpPr/>
            <p:nvPr/>
          </p:nvGrpSpPr>
          <p:grpSpPr>
            <a:xfrm>
              <a:off x="11120265" y="5111752"/>
              <a:ext cx="473725" cy="404186"/>
              <a:chOff x="8539373" y="6500467"/>
              <a:chExt cx="473725" cy="310519"/>
            </a:xfrm>
          </p:grpSpPr>
          <p:cxnSp>
            <p:nvCxnSpPr>
              <p:cNvPr id="32" name="Straight Connector 31">
                <a:extLst>
                  <a:ext uri="{FF2B5EF4-FFF2-40B4-BE49-F238E27FC236}">
                    <a16:creationId xmlns:a16="http://schemas.microsoft.com/office/drawing/2014/main" id="{4C519A7D-9B78-F268-513C-6FD03958CDC1}"/>
                  </a:ext>
                </a:extLst>
              </p:cNvPr>
              <p:cNvCxnSpPr/>
              <p:nvPr/>
            </p:nvCxnSpPr>
            <p:spPr>
              <a:xfrm>
                <a:off x="8539373" y="6794423"/>
                <a:ext cx="4737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12AA9C3-2CC4-5869-AA72-EFEF56EE316E}"/>
                  </a:ext>
                </a:extLst>
              </p:cNvPr>
              <p:cNvCxnSpPr>
                <a:cxnSpLocks/>
              </p:cNvCxnSpPr>
              <p:nvPr/>
            </p:nvCxnSpPr>
            <p:spPr>
              <a:xfrm>
                <a:off x="8996535" y="6500467"/>
                <a:ext cx="0" cy="310519"/>
              </a:xfrm>
              <a:prstGeom prst="line">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4643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EEDAB5A-80F1-23F0-FCD0-ABB145B9CB5F}"/>
              </a:ext>
            </a:extLst>
          </p:cNvPr>
          <p:cNvSpPr/>
          <p:nvPr/>
        </p:nvSpPr>
        <p:spPr>
          <a:xfrm>
            <a:off x="9960737" y="1600444"/>
            <a:ext cx="2090201" cy="4788398"/>
          </a:xfrm>
          <a:prstGeom prst="roundRect">
            <a:avLst/>
          </a:prstGeom>
          <a:ln>
            <a:solidFill>
              <a:srgbClr val="7EBDA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BE"/>
          </a:p>
        </p:txBody>
      </p:sp>
      <p:sp>
        <p:nvSpPr>
          <p:cNvPr id="2" name="Title 1">
            <a:extLst>
              <a:ext uri="{FF2B5EF4-FFF2-40B4-BE49-F238E27FC236}">
                <a16:creationId xmlns:a16="http://schemas.microsoft.com/office/drawing/2014/main" id="{3C151A4F-EAB9-9704-A7AA-72AF26331143}"/>
              </a:ext>
            </a:extLst>
          </p:cNvPr>
          <p:cNvSpPr>
            <a:spLocks noGrp="1"/>
          </p:cNvSpPr>
          <p:nvPr>
            <p:ph type="title"/>
          </p:nvPr>
        </p:nvSpPr>
        <p:spPr>
          <a:xfrm>
            <a:off x="838200" y="353322"/>
            <a:ext cx="10515600" cy="670461"/>
          </a:xfrm>
        </p:spPr>
        <p:txBody>
          <a:bodyPr>
            <a:normAutofit/>
          </a:bodyPr>
          <a:lstStyle/>
          <a:p>
            <a:r>
              <a:rPr lang="en-GB" sz="4000"/>
              <a:t>System’s Users (Actors)</a:t>
            </a:r>
          </a:p>
        </p:txBody>
      </p:sp>
      <p:pic>
        <p:nvPicPr>
          <p:cNvPr id="6" name="Picture 5" descr="Business doodle vector human resources concept">
            <a:extLst>
              <a:ext uri="{FF2B5EF4-FFF2-40B4-BE49-F238E27FC236}">
                <a16:creationId xmlns:a16="http://schemas.microsoft.com/office/drawing/2014/main" id="{499E364A-E16D-39D5-1731-F6E0ADA3D25C}"/>
              </a:ext>
            </a:extLst>
          </p:cNvPr>
          <p:cNvPicPr>
            <a:picLocks noChangeAspect="1" noChangeArrowheads="1"/>
          </p:cNvPicPr>
          <p:nvPr/>
        </p:nvPicPr>
        <p:blipFill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a:off x="10388148" y="1602684"/>
            <a:ext cx="1333041" cy="202462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BD8240D-104A-4AE1-A108-D8DA1F188A96}"/>
              </a:ext>
            </a:extLst>
          </p:cNvPr>
          <p:cNvGrpSpPr/>
          <p:nvPr/>
        </p:nvGrpSpPr>
        <p:grpSpPr>
          <a:xfrm>
            <a:off x="-70402" y="1351899"/>
            <a:ext cx="3118232" cy="4788398"/>
            <a:chOff x="572419" y="1381049"/>
            <a:chExt cx="3118232" cy="4788398"/>
          </a:xfrm>
        </p:grpSpPr>
        <p:sp>
          <p:nvSpPr>
            <p:cNvPr id="10" name="Rectangle: Rounded Corners 9">
              <a:extLst>
                <a:ext uri="{FF2B5EF4-FFF2-40B4-BE49-F238E27FC236}">
                  <a16:creationId xmlns:a16="http://schemas.microsoft.com/office/drawing/2014/main" id="{7242DE38-0520-C557-A861-FC746A171C56}"/>
                </a:ext>
              </a:extLst>
            </p:cNvPr>
            <p:cNvSpPr/>
            <p:nvPr/>
          </p:nvSpPr>
          <p:spPr>
            <a:xfrm>
              <a:off x="572419" y="1381049"/>
              <a:ext cx="3118232" cy="478839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BE"/>
            </a:p>
          </p:txBody>
        </p:sp>
        <p:pic>
          <p:nvPicPr>
            <p:cNvPr id="3" name="Picture 2" descr="Business doodle vector human resources concept">
              <a:extLst>
                <a:ext uri="{FF2B5EF4-FFF2-40B4-BE49-F238E27FC236}">
                  <a16:creationId xmlns:a16="http://schemas.microsoft.com/office/drawing/2014/main" id="{F2EF8006-51D4-F34A-9BE7-F6459C7164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a:off x="1322024" y="1602684"/>
              <a:ext cx="1333041" cy="20246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9AB6BF0-338E-7258-F4CF-8331BB64DBD4}"/>
                </a:ext>
              </a:extLst>
            </p:cNvPr>
            <p:cNvSpPr txBox="1">
              <a:spLocks/>
            </p:cNvSpPr>
            <p:nvPr/>
          </p:nvSpPr>
          <p:spPr>
            <a:xfrm>
              <a:off x="667273" y="3456909"/>
              <a:ext cx="2980064" cy="265574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b="1"/>
                <a:t>o2Do commercials</a:t>
              </a:r>
            </a:p>
            <a:p>
              <a:pPr>
                <a:buFontTx/>
                <a:buChar char="-"/>
              </a:pPr>
              <a:r>
                <a:rPr lang="en-GB" sz="1600"/>
                <a:t>They receive job offers.</a:t>
              </a:r>
            </a:p>
            <a:p>
              <a:pPr>
                <a:buFontTx/>
                <a:buChar char="-"/>
              </a:pPr>
              <a:r>
                <a:rPr lang="en-GB" sz="1600"/>
                <a:t>They are responsible for reviewing candidate profiles and validating matches.</a:t>
              </a:r>
            </a:p>
            <a:p>
              <a:pPr>
                <a:buFontTx/>
                <a:buChar char="-"/>
              </a:pPr>
              <a:r>
                <a:rPr lang="en-GB" sz="1600"/>
                <a:t>They communicate with potential candidates.</a:t>
              </a:r>
            </a:p>
            <a:p>
              <a:pPr>
                <a:buFontTx/>
                <a:buChar char="-"/>
              </a:pPr>
              <a:r>
                <a:rPr lang="en-GB" sz="1600"/>
                <a:t>They manage new clients and new profiles.</a:t>
              </a:r>
            </a:p>
            <a:p>
              <a:pPr>
                <a:buFontTx/>
                <a:buChar char="-"/>
              </a:pPr>
              <a:r>
                <a:rPr lang="en-GB" sz="1600"/>
                <a:t>They negotiate the contract terms.</a:t>
              </a:r>
            </a:p>
            <a:p>
              <a:pPr>
                <a:buFontTx/>
                <a:buChar char="-"/>
              </a:pPr>
              <a:r>
                <a:rPr lang="en-GB" sz="1600"/>
                <a:t>They send the newsletter.</a:t>
              </a:r>
            </a:p>
            <a:p>
              <a:pPr marL="0" indent="0">
                <a:buNone/>
              </a:pPr>
              <a:endParaRPr lang="en-GB" sz="1600"/>
            </a:p>
          </p:txBody>
        </p:sp>
      </p:grpSp>
      <p:grpSp>
        <p:nvGrpSpPr>
          <p:cNvPr id="16" name="Group 15">
            <a:extLst>
              <a:ext uri="{FF2B5EF4-FFF2-40B4-BE49-F238E27FC236}">
                <a16:creationId xmlns:a16="http://schemas.microsoft.com/office/drawing/2014/main" id="{5BD663AC-2C76-4F6B-B860-F0E04964F60D}"/>
              </a:ext>
            </a:extLst>
          </p:cNvPr>
          <p:cNvGrpSpPr/>
          <p:nvPr/>
        </p:nvGrpSpPr>
        <p:grpSpPr>
          <a:xfrm>
            <a:off x="3483742" y="1602684"/>
            <a:ext cx="3118232" cy="4788398"/>
            <a:chOff x="3858887" y="1602684"/>
            <a:chExt cx="3118232" cy="4788398"/>
          </a:xfrm>
        </p:grpSpPr>
        <p:sp>
          <p:nvSpPr>
            <p:cNvPr id="11" name="Rectangle: Rounded Corners 10">
              <a:extLst>
                <a:ext uri="{FF2B5EF4-FFF2-40B4-BE49-F238E27FC236}">
                  <a16:creationId xmlns:a16="http://schemas.microsoft.com/office/drawing/2014/main" id="{A26EDC7F-3E42-B2C1-26DF-393A36DE599F}"/>
                </a:ext>
              </a:extLst>
            </p:cNvPr>
            <p:cNvSpPr/>
            <p:nvPr/>
          </p:nvSpPr>
          <p:spPr>
            <a:xfrm>
              <a:off x="3858887" y="1602684"/>
              <a:ext cx="3118232" cy="4788398"/>
            </a:xfrm>
            <a:prstGeom prst="roundRect">
              <a:avLst/>
            </a:prstGeom>
            <a:ln>
              <a:solidFill>
                <a:srgbClr val="6188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BE"/>
            </a:p>
          </p:txBody>
        </p:sp>
        <p:pic>
          <p:nvPicPr>
            <p:cNvPr id="4" name="Picture 3" descr="Business doodle vector human resources concept">
              <a:extLst>
                <a:ext uri="{FF2B5EF4-FFF2-40B4-BE49-F238E27FC236}">
                  <a16:creationId xmlns:a16="http://schemas.microsoft.com/office/drawing/2014/main" id="{D7C2C6FD-F05A-3B1A-4592-2EE513938DB6}"/>
                </a:ext>
              </a:extLst>
            </p:cNvPr>
            <p:cNvPicPr>
              <a:picLocks noChangeAspect="1" noChangeArrowheads="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a:off x="4751482" y="1824319"/>
              <a:ext cx="1333041" cy="202462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5E175AF9-2F81-179F-A967-841B45AAE162}"/>
                </a:ext>
              </a:extLst>
            </p:cNvPr>
            <p:cNvSpPr txBox="1">
              <a:spLocks/>
            </p:cNvSpPr>
            <p:nvPr/>
          </p:nvSpPr>
          <p:spPr>
            <a:xfrm>
              <a:off x="3941958" y="3931601"/>
              <a:ext cx="3035161" cy="235485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b="1"/>
                <a:t>Profiles</a:t>
              </a:r>
            </a:p>
            <a:p>
              <a:pPr>
                <a:buFontTx/>
                <a:buChar char="-"/>
              </a:pPr>
              <a:r>
                <a:rPr lang="en-GB" sz="1400"/>
                <a:t>They seek job opportunities.</a:t>
              </a:r>
            </a:p>
            <a:p>
              <a:pPr>
                <a:buFontTx/>
                <a:buChar char="-"/>
              </a:pPr>
              <a:r>
                <a:rPr lang="en-GB" sz="1400"/>
                <a:t>Through the o2Do commercial, they update their profiles, view job offers and apply for positions that match their skills and experience.</a:t>
              </a:r>
            </a:p>
            <a:p>
              <a:pPr>
                <a:buFontTx/>
                <a:buChar char="-"/>
              </a:pPr>
              <a:r>
                <a:rPr lang="en-GB" sz="1400"/>
                <a:t>They agree or not to send their candidacy for a match. </a:t>
              </a:r>
            </a:p>
            <a:p>
              <a:pPr>
                <a:buFontTx/>
                <a:buChar char="-"/>
              </a:pPr>
              <a:r>
                <a:rPr lang="en-GB" sz="1400"/>
                <a:t>They receive the newsletter.</a:t>
              </a:r>
            </a:p>
            <a:p>
              <a:pPr marL="0" indent="0">
                <a:buNone/>
              </a:pPr>
              <a:endParaRPr lang="en-GB" sz="1600"/>
            </a:p>
          </p:txBody>
        </p:sp>
      </p:grpSp>
      <p:sp>
        <p:nvSpPr>
          <p:cNvPr id="13" name="TextBox 12">
            <a:extLst>
              <a:ext uri="{FF2B5EF4-FFF2-40B4-BE49-F238E27FC236}">
                <a16:creationId xmlns:a16="http://schemas.microsoft.com/office/drawing/2014/main" id="{305481FE-D64A-727E-5AE5-B4AE93BD4A2B}"/>
              </a:ext>
            </a:extLst>
          </p:cNvPr>
          <p:cNvSpPr txBox="1"/>
          <p:nvPr/>
        </p:nvSpPr>
        <p:spPr>
          <a:xfrm>
            <a:off x="838200" y="1014385"/>
            <a:ext cx="10967827" cy="338554"/>
          </a:xfrm>
          <a:prstGeom prst="rect">
            <a:avLst/>
          </a:prstGeom>
          <a:noFill/>
        </p:spPr>
        <p:txBody>
          <a:bodyPr wrap="square">
            <a:spAutoFit/>
          </a:bodyPr>
          <a:lstStyle/>
          <a:p>
            <a:r>
              <a:rPr lang="en-GB" sz="1600"/>
              <a:t>Who and how they will interact with the </a:t>
            </a:r>
            <a:r>
              <a:rPr lang="en-GB" sz="1600" err="1"/>
              <a:t>AutoDo</a:t>
            </a:r>
            <a:r>
              <a:rPr lang="en-GB" sz="1600"/>
              <a:t> system.</a:t>
            </a:r>
            <a:endParaRPr lang="fr-BE" sz="1600"/>
          </a:p>
        </p:txBody>
      </p:sp>
      <p:grpSp>
        <p:nvGrpSpPr>
          <p:cNvPr id="17" name="Group 16">
            <a:extLst>
              <a:ext uri="{FF2B5EF4-FFF2-40B4-BE49-F238E27FC236}">
                <a16:creationId xmlns:a16="http://schemas.microsoft.com/office/drawing/2014/main" id="{F0390B3B-CA2F-E4B3-0A7B-4A79088B51B8}"/>
              </a:ext>
            </a:extLst>
          </p:cNvPr>
          <p:cNvGrpSpPr/>
          <p:nvPr/>
        </p:nvGrpSpPr>
        <p:grpSpPr>
          <a:xfrm>
            <a:off x="6795799" y="1602684"/>
            <a:ext cx="2980063" cy="4788398"/>
            <a:chOff x="7057221" y="1602684"/>
            <a:chExt cx="3118232" cy="4788398"/>
          </a:xfrm>
        </p:grpSpPr>
        <p:sp>
          <p:nvSpPr>
            <p:cNvPr id="14" name="Rectangle: Rounded Corners 13">
              <a:extLst>
                <a:ext uri="{FF2B5EF4-FFF2-40B4-BE49-F238E27FC236}">
                  <a16:creationId xmlns:a16="http://schemas.microsoft.com/office/drawing/2014/main" id="{6B25A1AB-049D-5528-2FD0-85C937336D4C}"/>
                </a:ext>
              </a:extLst>
            </p:cNvPr>
            <p:cNvSpPr/>
            <p:nvPr/>
          </p:nvSpPr>
          <p:spPr>
            <a:xfrm>
              <a:off x="7057221" y="1602684"/>
              <a:ext cx="3118232" cy="4788398"/>
            </a:xfrm>
            <a:prstGeom prst="roundRect">
              <a:avLst/>
            </a:prstGeom>
            <a:ln>
              <a:solidFill>
                <a:srgbClr val="7571B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BE"/>
            </a:p>
          </p:txBody>
        </p:sp>
        <p:pic>
          <p:nvPicPr>
            <p:cNvPr id="5" name="Picture 4" descr="Business doodle vector human resources concept">
              <a:extLst>
                <a:ext uri="{FF2B5EF4-FFF2-40B4-BE49-F238E27FC236}">
                  <a16:creationId xmlns:a16="http://schemas.microsoft.com/office/drawing/2014/main" id="{9D40F261-A904-5A0B-8F59-21D7C4E19F33}"/>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9832" b="89928" l="9904" r="99521">
                          <a14:foregroundMark x1="39457" y1="40048" x2="40415" y2="53717"/>
                          <a14:foregroundMark x1="59105" y1="40288" x2="59265" y2="62350"/>
                          <a14:foregroundMark x1="79553" y1="61391" x2="88658" y2="52758"/>
                          <a14:foregroundMark x1="96486" y1="47482" x2="99521" y2="44125"/>
                          <a14:foregroundMark x1="76518" y1="59233" x2="80990" y2="58753"/>
                          <a14:foregroundMark x1="66933" y1="64269" x2="65335" y2="60192"/>
                          <a14:foregroundMark x1="60703" y1="31894" x2="62141" y2="36211"/>
                          <a14:foregroundMark x1="68371" y1="58993" x2="68211" y2="63549"/>
                          <a14:foregroundMark x1="67572" y1="66667" x2="77157" y2="70983"/>
                          <a14:foregroundMark x1="74760" y1="74101" x2="74920" y2="76019"/>
                          <a14:foregroundMark x1="73163" y1="66427" x2="76997" y2="62590"/>
                          <a14:foregroundMark x1="78115" y1="62350" x2="79233" y2="64269"/>
                          <a14:foregroundMark x1="61661" y1="51079" x2="65815" y2="60671"/>
                          <a14:foregroundMark x1="63259" y1="49640" x2="64377" y2="47962"/>
                          <a14:foregroundMark x1="63611" y1="44125" x2="63898" y2="46523"/>
                          <a14:foregroundMark x1="63291" y1="41463" x2="63438" y2="42686"/>
                          <a14:foregroundMark x1="62460" y1="34532" x2="62857" y2="37839"/>
                          <a14:foregroundMark x1="55751" y1="32614" x2="60703" y2="32134"/>
                          <a14:foregroundMark x1="56389" y1="34772" x2="56709" y2="34532"/>
                          <a14:foregroundMark x1="55350" y1="35552" x2="55502" y2="35438"/>
                          <a14:foregroundMark x1="52236" y1="37890" x2="53927" y2="36621"/>
                          <a14:foregroundMark x1="51118" y1="43165" x2="52875" y2="49400"/>
                          <a14:foregroundMark x1="52875" y1="50360" x2="62460" y2="49880"/>
                          <a14:foregroundMark x1="63298" y1="37511" x2="63419" y2="35731"/>
                          <a14:foregroundMark x1="62948" y1="42686" x2="63017" y2="41666"/>
                          <a14:foregroundMark x1="62460" y1="49880" x2="62850" y2="44125"/>
                          <a14:foregroundMark x1="64667" y1="40767" x2="64696" y2="41007"/>
                          <a14:foregroundMark x1="64631" y1="40470" x2="64667" y2="40767"/>
                          <a14:foregroundMark x1="54313" y1="34772" x2="55751" y2="39568"/>
                          <a14:foregroundMark x1="59425" y1="33813" x2="61821" y2="40288"/>
                          <a14:foregroundMark x1="54153" y1="41966" x2="53514" y2="44604"/>
                          <a14:foregroundMark x1="62939" y1="38369" x2="62780" y2="43645"/>
                          <a14:foregroundMark x1="63578" y1="44125" x2="63578" y2="44125"/>
                          <a14:foregroundMark x1="63738" y1="43885" x2="63099" y2="45564"/>
                          <a14:foregroundMark x1="95687" y1="57074" x2="92173" y2="59712"/>
                          <a14:foregroundMark x1="96166" y1="55635" x2="94249" y2="57314"/>
                          <a14:foregroundMark x1="67732" y1="69544" x2="68850" y2="69544"/>
                          <a14:foregroundMark x1="69169" y1="72182" x2="69808" y2="72182"/>
                          <a14:foregroundMark x1="74121" y1="76499" x2="74760" y2="76259"/>
                          <a14:foregroundMark x1="55751" y1="53717" x2="58626" y2="52278"/>
                          <a14:foregroundMark x1="54473" y1="51559" x2="53834" y2="53717"/>
                          <a14:foregroundMark x1="53514" y1="50600" x2="52556" y2="49400"/>
                          <a14:foregroundMark x1="61182" y1="49640" x2="62300" y2="50839"/>
                          <a14:foregroundMark x1="56550" y1="32374" x2="59744" y2="31415"/>
                          <a14:foregroundMark x1="61182" y1="32374" x2="59904" y2="32134"/>
                          <a14:foregroundMark x1="64537" y1="36930" x2="62939" y2="34532"/>
                          <a14:foregroundMark x1="65176" y1="42446" x2="65176" y2="39089"/>
                          <a14:foregroundMark x1="52556" y1="49640" x2="51278" y2="43165"/>
                          <a14:foregroundMark x1="56550" y1="32134" x2="54952" y2="33573"/>
                          <a14:foregroundMark x1="56390" y1="32374" x2="52875" y2="35492"/>
                          <a14:foregroundMark x1="52236" y1="36451" x2="51597" y2="38129"/>
                          <a14:foregroundMark x1="51278" y1="38369" x2="52077" y2="47482"/>
                          <a14:backgroundMark x1="7987" y1="18225" x2="83067" y2="26139"/>
                          <a14:backgroundMark x1="41853" y1="54916" x2="41853" y2="54916"/>
                          <a14:backgroundMark x1="38658" y1="61631" x2="38658" y2="61631"/>
                          <a14:backgroundMark x1="35304" y1="55156" x2="35304" y2="55156"/>
                          <a14:backgroundMark x1="38658" y1="60911" x2="38658" y2="60911"/>
                          <a14:backgroundMark x1="72204" y1="57314" x2="72204" y2="57314"/>
                          <a14:backgroundMark x1="72524" y1="56355" x2="72045" y2="57794"/>
                          <a14:backgroundMark x1="72364" y1="56115" x2="73003" y2="55396"/>
                          <a14:backgroundMark x1="79393" y1="54916" x2="79393" y2="54916"/>
                        </a14:backgroundRemoval>
                      </a14:imgEffect>
                    </a14:imgLayer>
                  </a14:imgProps>
                </a:ext>
                <a:ext uri="{28A0092B-C50C-407E-A947-70E740481C1C}">
                  <a14:useLocalDpi xmlns:a14="http://schemas.microsoft.com/office/drawing/2010/main" val="0"/>
                </a:ext>
              </a:extLst>
            </a:blip>
            <a:srcRect l="11918" t="33915" r="69797" b="24393"/>
            <a:stretch/>
          </p:blipFill>
          <p:spPr bwMode="auto">
            <a:xfrm>
              <a:off x="7949816" y="1807579"/>
              <a:ext cx="1333041" cy="202462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C504F353-C979-005E-D4C7-508BF64C32C4}"/>
                </a:ext>
              </a:extLst>
            </p:cNvPr>
            <p:cNvSpPr txBox="1">
              <a:spLocks/>
            </p:cNvSpPr>
            <p:nvPr/>
          </p:nvSpPr>
          <p:spPr>
            <a:xfrm>
              <a:off x="7124237" y="3996883"/>
              <a:ext cx="2980064" cy="235485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500" b="1" dirty="0"/>
                <a:t>Clients*</a:t>
              </a:r>
            </a:p>
            <a:p>
              <a:pPr>
                <a:buFontTx/>
                <a:buChar char="-"/>
              </a:pPr>
              <a:r>
                <a:rPr lang="en-GB" sz="1500" dirty="0"/>
                <a:t>They submit job opportunities. They are represented by the </a:t>
              </a:r>
              <a:r>
                <a:rPr lang="en-GB" sz="1500" i="1" dirty="0"/>
                <a:t>Contact Person</a:t>
              </a:r>
              <a:r>
                <a:rPr lang="en-GB" sz="1500" dirty="0"/>
                <a:t>.</a:t>
              </a:r>
            </a:p>
            <a:p>
              <a:pPr>
                <a:buFontTx/>
                <a:buChar char="-"/>
              </a:pPr>
              <a:r>
                <a:rPr lang="en-GB" sz="1500" dirty="0"/>
                <a:t>They may interact with the system to access and add reports related to recruitment activities, </a:t>
              </a:r>
              <a:r>
                <a:rPr lang="en-GB" sz="1500" i="1" dirty="0"/>
                <a:t>e.g.</a:t>
              </a:r>
              <a:r>
                <a:rPr lang="en-GB" sz="1500" dirty="0"/>
                <a:t> feedback after an interview.</a:t>
              </a:r>
            </a:p>
            <a:p>
              <a:pPr>
                <a:buFontTx/>
                <a:buChar char="-"/>
              </a:pPr>
              <a:r>
                <a:rPr lang="en-GB" sz="1500" dirty="0"/>
                <a:t>They take part of the contract negotiation.</a:t>
              </a:r>
            </a:p>
          </p:txBody>
        </p:sp>
      </p:grpSp>
      <p:sp>
        <p:nvSpPr>
          <p:cNvPr id="19" name="Title 1">
            <a:extLst>
              <a:ext uri="{FF2B5EF4-FFF2-40B4-BE49-F238E27FC236}">
                <a16:creationId xmlns:a16="http://schemas.microsoft.com/office/drawing/2014/main" id="{51DF2CB4-5E51-35E9-D529-A64C72B86709}"/>
              </a:ext>
            </a:extLst>
          </p:cNvPr>
          <p:cNvSpPr txBox="1">
            <a:spLocks/>
          </p:cNvSpPr>
          <p:nvPr/>
        </p:nvSpPr>
        <p:spPr>
          <a:xfrm>
            <a:off x="9972201" y="3942583"/>
            <a:ext cx="2010479" cy="235485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500" b="1"/>
              <a:t>IT support</a:t>
            </a:r>
          </a:p>
          <a:p>
            <a:pPr>
              <a:buFontTx/>
              <a:buChar char="-"/>
            </a:pPr>
            <a:r>
              <a:rPr lang="en-GB" sz="1500"/>
              <a:t>Responsible for providing technical support and troubleshooting.</a:t>
            </a:r>
          </a:p>
          <a:p>
            <a:pPr>
              <a:buFontTx/>
              <a:buChar char="-"/>
            </a:pPr>
            <a:r>
              <a:rPr lang="en-GB" sz="1500"/>
              <a:t>Assist with system access.</a:t>
            </a:r>
          </a:p>
          <a:p>
            <a:pPr>
              <a:buFontTx/>
              <a:buChar char="-"/>
            </a:pPr>
            <a:r>
              <a:rPr lang="en-GB" sz="1500"/>
              <a:t>Update features and add new ones.</a:t>
            </a:r>
          </a:p>
        </p:txBody>
      </p:sp>
      <p:sp>
        <p:nvSpPr>
          <p:cNvPr id="20" name="TextBox 19">
            <a:extLst>
              <a:ext uri="{FF2B5EF4-FFF2-40B4-BE49-F238E27FC236}">
                <a16:creationId xmlns:a16="http://schemas.microsoft.com/office/drawing/2014/main" id="{534462ED-9DA6-EBA8-227A-349213DA0408}"/>
              </a:ext>
            </a:extLst>
          </p:cNvPr>
          <p:cNvSpPr txBox="1"/>
          <p:nvPr/>
        </p:nvSpPr>
        <p:spPr>
          <a:xfrm>
            <a:off x="6795798" y="6448044"/>
            <a:ext cx="3262601" cy="215444"/>
          </a:xfrm>
          <a:prstGeom prst="rect">
            <a:avLst/>
          </a:prstGeom>
          <a:noFill/>
        </p:spPr>
        <p:txBody>
          <a:bodyPr wrap="square" rtlCol="0">
            <a:spAutoFit/>
          </a:bodyPr>
          <a:lstStyle/>
          <a:p>
            <a:r>
              <a:rPr lang="en-GB" sz="800"/>
              <a:t>*At first, clients only </a:t>
            </a:r>
            <a:r>
              <a:rPr lang="en-GB" sz="800" u="sng"/>
              <a:t>indirectly</a:t>
            </a:r>
            <a:r>
              <a:rPr lang="en-GB" sz="800"/>
              <a:t> interact with the </a:t>
            </a:r>
            <a:r>
              <a:rPr lang="en-GB" sz="800" err="1"/>
              <a:t>AutoDo</a:t>
            </a:r>
            <a:r>
              <a:rPr lang="en-GB" sz="800"/>
              <a:t> platform.</a:t>
            </a:r>
          </a:p>
        </p:txBody>
      </p:sp>
      <p:sp>
        <p:nvSpPr>
          <p:cNvPr id="8" name="TextBox 7">
            <a:extLst>
              <a:ext uri="{FF2B5EF4-FFF2-40B4-BE49-F238E27FC236}">
                <a16:creationId xmlns:a16="http://schemas.microsoft.com/office/drawing/2014/main" id="{929F0EFE-E87F-AE3D-E54B-EAED6D3E852C}"/>
              </a:ext>
            </a:extLst>
          </p:cNvPr>
          <p:cNvSpPr txBox="1"/>
          <p:nvPr/>
        </p:nvSpPr>
        <p:spPr>
          <a:xfrm>
            <a:off x="3378200" y="6434011"/>
            <a:ext cx="3312722" cy="215444"/>
          </a:xfrm>
          <a:prstGeom prst="rect">
            <a:avLst/>
          </a:prstGeom>
          <a:noFill/>
        </p:spPr>
        <p:txBody>
          <a:bodyPr wrap="square" rtlCol="0">
            <a:spAutoFit/>
          </a:bodyPr>
          <a:lstStyle/>
          <a:p>
            <a:r>
              <a:rPr lang="en-GB" sz="800"/>
              <a:t>*At first, profiles only </a:t>
            </a:r>
            <a:r>
              <a:rPr lang="en-GB" sz="800" u="sng"/>
              <a:t>indirectly</a:t>
            </a:r>
            <a:r>
              <a:rPr lang="en-GB" sz="800"/>
              <a:t> interact with the </a:t>
            </a:r>
            <a:r>
              <a:rPr lang="en-GB" sz="800" err="1"/>
              <a:t>AutoDo</a:t>
            </a:r>
            <a:r>
              <a:rPr lang="en-GB" sz="800"/>
              <a:t> platform.</a:t>
            </a:r>
          </a:p>
        </p:txBody>
      </p:sp>
    </p:spTree>
    <p:extLst>
      <p:ext uri="{BB962C8B-B14F-4D97-AF65-F5344CB8AC3E}">
        <p14:creationId xmlns:p14="http://schemas.microsoft.com/office/powerpoint/2010/main" val="1005771243"/>
      </p:ext>
    </p:extLst>
  </p:cSld>
  <p:clrMapOvr>
    <a:masterClrMapping/>
  </p:clrMapOvr>
</p:sld>
</file>

<file path=ppt/theme/theme1.xml><?xml version="1.0" encoding="utf-8"?>
<a:theme xmlns:a="http://schemas.openxmlformats.org/drawingml/2006/main" name="O2Do - PowerPoint Template - 1">
  <a:themeElements>
    <a:clrScheme name="O2Do">
      <a:dk1>
        <a:srgbClr val="0A0334"/>
      </a:dk1>
      <a:lt1>
        <a:srgbClr val="FFFFFF"/>
      </a:lt1>
      <a:dk2>
        <a:srgbClr val="0A0334"/>
      </a:dk2>
      <a:lt2>
        <a:srgbClr val="E9E9FF"/>
      </a:lt2>
      <a:accent1>
        <a:srgbClr val="659CFC"/>
      </a:accent1>
      <a:accent2>
        <a:srgbClr val="756DE2"/>
      </a:accent2>
      <a:accent3>
        <a:srgbClr val="4343C4"/>
      </a:accent3>
      <a:accent4>
        <a:srgbClr val="E25A5A"/>
      </a:accent4>
      <a:accent5>
        <a:srgbClr val="6EC3AA"/>
      </a:accent5>
      <a:accent6>
        <a:srgbClr val="FFFFFF"/>
      </a:accent6>
      <a:hlink>
        <a:srgbClr val="0A0334"/>
      </a:hlink>
      <a:folHlink>
        <a:srgbClr val="0A0334"/>
      </a:folHlink>
    </a:clrScheme>
    <a:fontScheme name="O2Do">
      <a:majorFont>
        <a:latin typeface="DM Sans Medium"/>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2">
            <a:shade val="50000"/>
          </a:schemeClr>
        </a:lnRef>
        <a:fillRef idx="1">
          <a:schemeClr val="accent2"/>
        </a:fillRef>
        <a:effectRef idx="0">
          <a:schemeClr val="accent2"/>
        </a:effectRef>
        <a:fontRef idx="minor">
          <a:schemeClr val="lt1"/>
        </a:fontRef>
      </a:style>
    </a:spDef>
  </a:objectDefaults>
  <a:extraClrSchemeLst/>
  <a:extLst>
    <a:ext uri="{05A4C25C-085E-4340-85A3-A5531E510DB2}">
      <thm15:themeFamily xmlns:thm15="http://schemas.microsoft.com/office/thememl/2012/main" name="O2DO - PowerPoint - 01" id="{545597A5-E200-488B-B803-81B66A627912}" vid="{37CE0E69-C8C4-4CB5-8321-4AE1D64607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9987b46-e656-4d2a-8718-1dfa1b6f1111" xsi:nil="true"/>
    <lcf76f155ced4ddcb4097134ff3c332f xmlns="03784fb7-dea4-4816-9f08-a54369c8bb0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264FA1F840894CBD8939779A431A16" ma:contentTypeVersion="16" ma:contentTypeDescription="Crée un document." ma:contentTypeScope="" ma:versionID="997e166a8b7737473e65076ca6053e9b">
  <xsd:schema xmlns:xsd="http://www.w3.org/2001/XMLSchema" xmlns:xs="http://www.w3.org/2001/XMLSchema" xmlns:p="http://schemas.microsoft.com/office/2006/metadata/properties" xmlns:ns2="03784fb7-dea4-4816-9f08-a54369c8bb01" xmlns:ns3="a9987b46-e656-4d2a-8718-1dfa1b6f1111" targetNamespace="http://schemas.microsoft.com/office/2006/metadata/properties" ma:root="true" ma:fieldsID="198858bb0f801eec139eecb53c70c336" ns2:_="" ns3:_="">
    <xsd:import namespace="03784fb7-dea4-4816-9f08-a54369c8bb01"/>
    <xsd:import namespace="a9987b46-e656-4d2a-8718-1dfa1b6f111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ServiceLocation" minOccurs="0"/>
                <xsd:element ref="ns2:MediaServiceOCR" minOccurs="0"/>
                <xsd:element ref="ns2:MediaLengthInSeconds"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784fb7-dea4-4816-9f08-a54369c8bb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Balises d’images" ma:readOnly="false" ma:fieldId="{5cf76f15-5ced-4ddc-b409-7134ff3c332f}" ma:taxonomyMulti="true" ma:sspId="875eb36b-95ba-483d-ac05-c15c7be99e20"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987b46-e656-4d2a-8718-1dfa1b6f1111"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d4e1b0bf-3fb1-4682-b1fc-12f982c80ab9}" ma:internalName="TaxCatchAll" ma:showField="CatchAllData" ma:web="a9987b46-e656-4d2a-8718-1dfa1b6f1111">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47AB87-AFB1-4917-B14C-2142AAEFEBE3}">
  <ds:schemaRefs>
    <ds:schemaRef ds:uri="03784fb7-dea4-4816-9f08-a54369c8bb01"/>
    <ds:schemaRef ds:uri="a9987b46-e656-4d2a-8718-1dfa1b6f111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726844A-C1CC-4940-A12B-EE27EA3B4862}">
  <ds:schemaRefs>
    <ds:schemaRef ds:uri="http://schemas.microsoft.com/sharepoint/v3/contenttype/forms"/>
  </ds:schemaRefs>
</ds:datastoreItem>
</file>

<file path=customXml/itemProps3.xml><?xml version="1.0" encoding="utf-8"?>
<ds:datastoreItem xmlns:ds="http://schemas.openxmlformats.org/officeDocument/2006/customXml" ds:itemID="{716FCEE0-FC87-4392-9173-31B5F6CB0C95}">
  <ds:schemaRefs>
    <ds:schemaRef ds:uri="03784fb7-dea4-4816-9f08-a54369c8bb01"/>
    <ds:schemaRef ds:uri="a9987b46-e656-4d2a-8718-1dfa1b6f11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O2DO - PowerPoint - 01</Template>
  <TotalTime>250</TotalTime>
  <Words>2022</Words>
  <Application>Microsoft Office PowerPoint</Application>
  <PresentationFormat>Widescreen</PresentationFormat>
  <Paragraphs>234</Paragraphs>
  <Slides>35</Slides>
  <Notes>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DM Mono</vt:lpstr>
      <vt:lpstr>DM Sans</vt:lpstr>
      <vt:lpstr>DM Sans Medium</vt:lpstr>
      <vt:lpstr>Söhne</vt:lpstr>
      <vt:lpstr>Wingdings</vt:lpstr>
      <vt:lpstr>O2Do - PowerPoint Template - 1</vt:lpstr>
      <vt:lpstr>AutoDo</vt:lpstr>
      <vt:lpstr>Contents</vt:lpstr>
      <vt:lpstr>Introduction</vt:lpstr>
      <vt:lpstr>Glossary</vt:lpstr>
      <vt:lpstr>Project Overview</vt:lpstr>
      <vt:lpstr>Project Goals</vt:lpstr>
      <vt:lpstr>Goal metrics</vt:lpstr>
      <vt:lpstr>PowerPoint Presentation</vt:lpstr>
      <vt:lpstr>System’s Users (Actors)</vt:lpstr>
      <vt:lpstr>PowerPoint Presentation</vt:lpstr>
      <vt:lpstr>PowerPoint Presentation</vt:lpstr>
      <vt:lpstr>PowerPoint Presentation</vt:lpstr>
      <vt:lpstr>Use Case Diagram</vt:lpstr>
      <vt:lpstr>PowerPoint Presentation</vt:lpstr>
      <vt:lpstr>Event Storming</vt:lpstr>
      <vt:lpstr>As a starting point, the collaborative event storming exercise allowed us to better understand the system behaviour. Together with stakeholders, we identified the flow of events and commands within the system, as well as key events and actions that trigger the system behaviour. </vt:lpstr>
      <vt:lpstr>Sequence Diagrams and Data 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Model</vt:lpstr>
      <vt:lpstr>PowerPoint Presentation</vt:lpstr>
      <vt:lpstr>Data model</vt:lpstr>
      <vt:lpstr>Architecture Overview</vt:lpstr>
      <vt:lpstr>PowerPoint Presentation</vt:lpstr>
      <vt:lpstr>Work Packages and Deliverables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AutoDo</dc:title>
  <dc:creator>Sara Fernandez</dc:creator>
  <cp:lastModifiedBy>Sara Fernandez</cp:lastModifiedBy>
  <cp:revision>6</cp:revision>
  <dcterms:created xsi:type="dcterms:W3CDTF">2024-03-27T14:04:32Z</dcterms:created>
  <dcterms:modified xsi:type="dcterms:W3CDTF">2024-04-29T12:18:51Z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0x010100BE264FA1F840894CBD8939779A431A16</vt:lpwstr>
  </property>
  <property fmtid="{D5CDD505-2E9C-101B-9397-08002B2CF9AE}" pid="3" name="MediaServiceImageTags">
    <vt:lpwstr/>
  </property>
</Properties>
</file>